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404" r:id="rId1"/>
  </p:sldMasterIdLst>
  <p:notesMasterIdLst>
    <p:notesMasterId r:id="rId14"/>
  </p:notesMasterIdLst>
  <p:sldIdLst>
    <p:sldId id="5613" r:id="rId2"/>
    <p:sldId id="5614" r:id="rId3"/>
    <p:sldId id="5615" r:id="rId4"/>
    <p:sldId id="5616" r:id="rId5"/>
    <p:sldId id="5617" r:id="rId6"/>
    <p:sldId id="5618" r:id="rId7"/>
    <p:sldId id="5619" r:id="rId8"/>
    <p:sldId id="562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 autoAdjust="0"/>
    <p:restoredTop sz="90909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3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A58087CA-B8AA-4E52-AF26-8AF64B2E12BC}"/>
    <pc:docChg chg="undo custSel addSld delSld modSld delMainMaster">
      <pc:chgData name="Wei Li" userId="fae33518c2e5a771" providerId="LiveId" clId="{A58087CA-B8AA-4E52-AF26-8AF64B2E12BC}" dt="2023-03-25T14:06:47.821" v="201" actId="47"/>
      <pc:docMkLst>
        <pc:docMk/>
      </pc:docMkLst>
      <pc:sldChg chg="del">
        <pc:chgData name="Wei Li" userId="fae33518c2e5a771" providerId="LiveId" clId="{A58087CA-B8AA-4E52-AF26-8AF64B2E12BC}" dt="2023-03-25T13:29:30.641" v="196" actId="2696"/>
        <pc:sldMkLst>
          <pc:docMk/>
          <pc:sldMk cId="3723298781" sldId="256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145822199" sldId="257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543363583" sldId="258"/>
        </pc:sldMkLst>
      </pc:sldChg>
      <pc:sldChg chg="del">
        <pc:chgData name="Wei Li" userId="fae33518c2e5a771" providerId="LiveId" clId="{A58087CA-B8AA-4E52-AF26-8AF64B2E12BC}" dt="2023-03-25T14:06:41.886" v="200" actId="47"/>
        <pc:sldMkLst>
          <pc:docMk/>
          <pc:sldMk cId="0" sldId="25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436141612" sldId="26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423749103" sldId="26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295395702" sldId="26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493158459" sldId="26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2704669574" sldId="26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635143879" sldId="26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281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75558743" sldId="283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538265305" sldId="287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976533492" sldId="289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1808077978" sldId="290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341715865" sldId="291"/>
        </pc:sldMkLst>
      </pc:sldChg>
      <pc:sldChg chg="modSp mod">
        <pc:chgData name="Wei Li" userId="fae33518c2e5a771" providerId="LiveId" clId="{A58087CA-B8AA-4E52-AF26-8AF64B2E12BC}" dt="2023-03-25T02:34:07.388" v="96" actId="20577"/>
        <pc:sldMkLst>
          <pc:docMk/>
          <pc:sldMk cId="4265739660" sldId="791"/>
        </pc:sldMkLst>
        <pc:spChg chg="mod">
          <ac:chgData name="Wei Li" userId="fae33518c2e5a771" providerId="LiveId" clId="{A58087CA-B8AA-4E52-AF26-8AF64B2E12BC}" dt="2023-03-25T02:33:37.099" v="8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4:07.388" v="96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2:29:23.726" v="63" actId="20577"/>
        <pc:sldMkLst>
          <pc:docMk/>
          <pc:sldMk cId="0" sldId="1614"/>
        </pc:sldMkLst>
        <pc:spChg chg="mod">
          <ac:chgData name="Wei Li" userId="fae33518c2e5a771" providerId="LiveId" clId="{A58087CA-B8AA-4E52-AF26-8AF64B2E12BC}" dt="2023-03-25T02:29:23.726" v="63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03.611" v="52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1:57:01.010" v="3"/>
        <pc:sldMkLst>
          <pc:docMk/>
          <pc:sldMk cId="2948737989" sldId="3890"/>
        </pc:sldMkLst>
        <pc:spChg chg="mod">
          <ac:chgData name="Wei Li" userId="fae33518c2e5a771" providerId="LiveId" clId="{A58087CA-B8AA-4E52-AF26-8AF64B2E12BC}" dt="2023-03-25T01:56:34.516" v="2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A58087CA-B8AA-4E52-AF26-8AF64B2E12BC}" dt="2023-03-25T01:57:01.010" v="3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02:29:28.870" v="65" actId="47"/>
        <pc:sldMkLst>
          <pc:docMk/>
          <pc:sldMk cId="2762501048" sldId="53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6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4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5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7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8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9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0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1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2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3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4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5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3549678864" sldId="5496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1371344313" sldId="5497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3848957782" sldId="5498"/>
        </pc:sldMkLst>
      </pc:sldChg>
      <pc:sldChg chg="addSp delSp modSp mod modAnim">
        <pc:chgData name="Wei Li" userId="fae33518c2e5a771" providerId="LiveId" clId="{A58087CA-B8AA-4E52-AF26-8AF64B2E12BC}" dt="2023-03-25T02:01:38.910" v="40" actId="20577"/>
        <pc:sldMkLst>
          <pc:docMk/>
          <pc:sldMk cId="0" sldId="5510"/>
        </pc:sldMkLst>
        <pc:spChg chg="add mod">
          <ac:chgData name="Wei Li" userId="fae33518c2e5a771" providerId="LiveId" clId="{A58087CA-B8AA-4E52-AF26-8AF64B2E12BC}" dt="2023-03-25T02:01:38.910" v="40" actId="20577"/>
          <ac:spMkLst>
            <pc:docMk/>
            <pc:sldMk cId="0" sldId="5510"/>
            <ac:spMk id="3" creationId="{D74C87F4-5885-722D-A60F-BA634FC73AEA}"/>
          </ac:spMkLst>
        </pc:spChg>
        <pc:spChg chg="del">
          <ac:chgData name="Wei Li" userId="fae33518c2e5a771" providerId="LiveId" clId="{A58087CA-B8AA-4E52-AF26-8AF64B2E12BC}" dt="2023-03-25T01:59:15.999" v="4" actId="478"/>
          <ac:spMkLst>
            <pc:docMk/>
            <pc:sldMk cId="0" sldId="5510"/>
            <ac:spMk id="6" creationId="{3346F5CA-AA4C-E627-D21C-1738C2F60407}"/>
          </ac:spMkLst>
        </pc:spChg>
      </pc:sldChg>
      <pc:sldChg chg="addSp delSp modSp add mod delAnim modAnim">
        <pc:chgData name="Wei Li" userId="fae33518c2e5a771" providerId="LiveId" clId="{A58087CA-B8AA-4E52-AF26-8AF64B2E12BC}" dt="2023-03-25T02:01:06.531" v="18" actId="14100"/>
        <pc:sldMkLst>
          <pc:docMk/>
          <pc:sldMk cId="3931204407" sldId="5511"/>
        </pc:sldMkLst>
        <pc:spChg chg="del mod">
          <ac:chgData name="Wei Li" userId="fae33518c2e5a771" providerId="LiveId" clId="{A58087CA-B8AA-4E52-AF26-8AF64B2E12BC}" dt="2023-03-25T01:59:29.952" v="7" actId="478"/>
          <ac:spMkLst>
            <pc:docMk/>
            <pc:sldMk cId="3931204407" sldId="5511"/>
            <ac:spMk id="2" creationId="{00000000-0000-0000-0000-000000000000}"/>
          </ac:spMkLst>
        </pc:spChg>
        <pc:spChg chg="del">
          <ac:chgData name="Wei Li" userId="fae33518c2e5a771" providerId="LiveId" clId="{A58087CA-B8AA-4E52-AF26-8AF64B2E12BC}" dt="2023-03-25T01:59:42.735" v="11" actId="478"/>
          <ac:spMkLst>
            <pc:docMk/>
            <pc:sldMk cId="3931204407" sldId="5511"/>
            <ac:spMk id="5" creationId="{00000000-0000-0000-0000-000000000000}"/>
          </ac:spMkLst>
        </pc:spChg>
        <pc:spChg chg="add del mod">
          <ac:chgData name="Wei Li" userId="fae33518c2e5a771" providerId="LiveId" clId="{A58087CA-B8AA-4E52-AF26-8AF64B2E12BC}" dt="2023-03-25T01:59:39.643" v="10" actId="478"/>
          <ac:spMkLst>
            <pc:docMk/>
            <pc:sldMk cId="3931204407" sldId="5511"/>
            <ac:spMk id="6" creationId="{22E7FA8A-5CCA-29F9-FC1E-F25368D67F42}"/>
          </ac:spMkLst>
        </pc:spChg>
        <pc:picChg chg="add del">
          <ac:chgData name="Wei Li" userId="fae33518c2e5a771" providerId="LiveId" clId="{A58087CA-B8AA-4E52-AF26-8AF64B2E12BC}" dt="2023-03-25T01:59:36.438" v="9" actId="478"/>
          <ac:picMkLst>
            <pc:docMk/>
            <pc:sldMk cId="3931204407" sldId="5511"/>
            <ac:picMk id="4" creationId="{00000000-0000-0000-0000-000000000000}"/>
          </ac:picMkLst>
        </pc:picChg>
        <pc:picChg chg="add mod">
          <ac:chgData name="Wei Li" userId="fae33518c2e5a771" providerId="LiveId" clId="{A58087CA-B8AA-4E52-AF26-8AF64B2E12BC}" dt="2023-03-25T02:01:06.531" v="18" actId="14100"/>
          <ac:picMkLst>
            <pc:docMk/>
            <pc:sldMk cId="3931204407" sldId="5511"/>
            <ac:picMk id="7" creationId="{878FF5EA-F10A-D895-0DA0-637611F07EEE}"/>
          </ac:picMkLst>
        </pc:picChg>
      </pc:sldChg>
      <pc:sldChg chg="add">
        <pc:chgData name="Wei Li" userId="fae33518c2e5a771" providerId="LiveId" clId="{A58087CA-B8AA-4E52-AF26-8AF64B2E12BC}" dt="2023-03-25T02:10:35.731" v="42"/>
        <pc:sldMkLst>
          <pc:docMk/>
          <pc:sldMk cId="1874031288" sldId="5514"/>
        </pc:sldMkLst>
      </pc:sldChg>
      <pc:sldChg chg="add del">
        <pc:chgData name="Wei Li" userId="fae33518c2e5a771" providerId="LiveId" clId="{A58087CA-B8AA-4E52-AF26-8AF64B2E12BC}" dt="2023-03-25T13:30:15.561" v="197" actId="47"/>
        <pc:sldMkLst>
          <pc:docMk/>
          <pc:sldMk cId="2657958349" sldId="5515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238016891" sldId="5516"/>
        </pc:sldMkLst>
      </pc:sldChg>
      <pc:sldChg chg="modSp add mod">
        <pc:chgData name="Wei Li" userId="fae33518c2e5a771" providerId="LiveId" clId="{A58087CA-B8AA-4E52-AF26-8AF64B2E12BC}" dt="2023-03-25T02:29:58.894" v="80" actId="6549"/>
        <pc:sldMkLst>
          <pc:docMk/>
          <pc:sldMk cId="246631031" sldId="5522"/>
        </pc:sldMkLst>
        <pc:spChg chg="mod">
          <ac:chgData name="Wei Li" userId="fae33518c2e5a771" providerId="LiveId" clId="{A58087CA-B8AA-4E52-AF26-8AF64B2E12BC}" dt="2023-03-25T02:29:49.975" v="74" actId="20577"/>
          <ac:spMkLst>
            <pc:docMk/>
            <pc:sldMk cId="246631031" sldId="5522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58.894" v="80" actId="6549"/>
          <ac:spMkLst>
            <pc:docMk/>
            <pc:sldMk cId="246631031" sldId="5522"/>
            <ac:spMk id="1981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5:28.400" v="116" actId="20577"/>
        <pc:sldMkLst>
          <pc:docMk/>
          <pc:sldMk cId="4223376143" sldId="5523"/>
        </pc:sldMkLst>
        <pc:spChg chg="mod">
          <ac:chgData name="Wei Li" userId="fae33518c2e5a771" providerId="LiveId" clId="{A58087CA-B8AA-4E52-AF26-8AF64B2E12BC}" dt="2023-03-25T02:35:28.400" v="116" actId="20577"/>
          <ac:spMkLst>
            <pc:docMk/>
            <pc:sldMk cId="4223376143" sldId="5523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5:15.545" v="112" actId="6549"/>
          <ac:spMkLst>
            <pc:docMk/>
            <pc:sldMk cId="4223376143" sldId="5523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6:24.432" v="138" actId="20577"/>
        <pc:sldMkLst>
          <pc:docMk/>
          <pc:sldMk cId="3748694615" sldId="5524"/>
        </pc:sldMkLst>
        <pc:spChg chg="mod">
          <ac:chgData name="Wei Li" userId="fae33518c2e5a771" providerId="LiveId" clId="{A58087CA-B8AA-4E52-AF26-8AF64B2E12BC}" dt="2023-03-25T02:36:24.432" v="138" actId="20577"/>
          <ac:spMkLst>
            <pc:docMk/>
            <pc:sldMk cId="3748694615" sldId="5524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6:19.502" v="134" actId="20577"/>
          <ac:spMkLst>
            <pc:docMk/>
            <pc:sldMk cId="3748694615" sldId="5524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27.334" v="179" actId="20577"/>
        <pc:sldMkLst>
          <pc:docMk/>
          <pc:sldMk cId="2045702089" sldId="5525"/>
        </pc:sldMkLst>
        <pc:spChg chg="mod">
          <ac:chgData name="Wei Li" userId="fae33518c2e5a771" providerId="LiveId" clId="{A58087CA-B8AA-4E52-AF26-8AF64B2E12BC}" dt="2023-03-25T02:39:27.334" v="179" actId="20577"/>
          <ac:spMkLst>
            <pc:docMk/>
            <pc:sldMk cId="2045702089" sldId="5525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8:11.282" v="156" actId="255"/>
          <ac:spMkLst>
            <pc:docMk/>
            <pc:sldMk cId="2045702089" sldId="5525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19.712" v="173" actId="20577"/>
        <pc:sldMkLst>
          <pc:docMk/>
          <pc:sldMk cId="986009758" sldId="5526"/>
        </pc:sldMkLst>
        <pc:spChg chg="mod">
          <ac:chgData name="Wei Li" userId="fae33518c2e5a771" providerId="LiveId" clId="{A58087CA-B8AA-4E52-AF26-8AF64B2E12BC}" dt="2023-03-25T02:39:19.712" v="173" actId="20577"/>
          <ac:spMkLst>
            <pc:docMk/>
            <pc:sldMk cId="986009758" sldId="5526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9:12.871" v="167" actId="6549"/>
          <ac:spMkLst>
            <pc:docMk/>
            <pc:sldMk cId="986009758" sldId="5526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40:39.171" v="195" actId="20577"/>
        <pc:sldMkLst>
          <pc:docMk/>
          <pc:sldMk cId="349916729" sldId="5527"/>
        </pc:sldMkLst>
        <pc:spChg chg="mod">
          <ac:chgData name="Wei Li" userId="fae33518c2e5a771" providerId="LiveId" clId="{A58087CA-B8AA-4E52-AF26-8AF64B2E12BC}" dt="2023-03-25T02:40:39.171" v="195" actId="20577"/>
          <ac:spMkLst>
            <pc:docMk/>
            <pc:sldMk cId="349916729" sldId="5527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40:31.915" v="191" actId="20577"/>
          <ac:spMkLst>
            <pc:docMk/>
            <pc:sldMk cId="349916729" sldId="5527"/>
            <ac:spMk id="14337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14:06:47.821" v="201" actId="47"/>
        <pc:sldMkLst>
          <pc:docMk/>
          <pc:sldMk cId="1281402344" sldId="5530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647997252" sldId="5533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957001827" sldId="5534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1565664430" sldId="5535"/>
        </pc:sldMkLst>
      </pc:sldChg>
      <pc:sldChg chg="add">
        <pc:chgData name="Wei Li" userId="fae33518c2e5a771" providerId="LiveId" clId="{A58087CA-B8AA-4E52-AF26-8AF64B2E12BC}" dt="2023-03-25T13:31:07.021" v="199"/>
        <pc:sldMkLst>
          <pc:docMk/>
          <pc:sldMk cId="1152228888" sldId="5536"/>
        </pc:sldMkLst>
      </pc:sld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2126208992" sldId="2147487304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885539770" sldId="214748730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647095982" sldId="214748730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667167506" sldId="214748730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863865653" sldId="214748730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17146273" sldId="214748730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594102555" sldId="214748731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228087049" sldId="214748731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372653154" sldId="214748731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1205542864" sldId="214748731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133371200" sldId="2147487314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382792371" sldId="2147487998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58502674" sldId="214748799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896635926" sldId="2147488000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265775333" sldId="2147488001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90266801" sldId="2147488002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726856889" sldId="2147488003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540206219" sldId="2147488004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746155523" sldId="2147488005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75116486" sldId="2147488006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73663076" sldId="2147488007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4010625" sldId="2147488008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315949925" sldId="214748800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965258532" sldId="2147488010"/>
          </pc:sldLayoutMkLst>
        </pc:sldLayoutChg>
      </pc:sldMasterChg>
      <pc:sldMasterChg chg="del delSldLayout">
        <pc:chgData name="Wei Li" userId="fae33518c2e5a771" providerId="LiveId" clId="{A58087CA-B8AA-4E52-AF26-8AF64B2E12BC}" dt="2023-03-25T02:11:59.145" v="44" actId="47"/>
        <pc:sldMasterMkLst>
          <pc:docMk/>
          <pc:sldMasterMk cId="4227941309" sldId="2147488011"/>
        </pc:sldMasterMkLst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703463466" sldId="214748801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071912948" sldId="214748801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35757364" sldId="214748801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46403208" sldId="214748801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535136003" sldId="2147488016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064485599" sldId="2147488017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96650255" sldId="2147488018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927538373" sldId="2147488019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85766833" sldId="2147488020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569763843" sldId="2147488021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193867793" sldId="214748802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473903038" sldId="214748802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53353333" sldId="214748802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60722261" sldId="214748802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812782182" sldId="2147488026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496577516" sldId="2147488027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496577516" sldId="2147488027"/>
            <pc:sldLayoutMk cId="574532877" sldId="2147488028"/>
          </pc:sldLayoutMkLst>
        </pc:sldLayoutChg>
      </pc:sldMaster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1199993427" sldId="2147488029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42407272" sldId="214748803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928115461" sldId="214748803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63419347" sldId="214748803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674373737" sldId="214748803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550206986" sldId="2147488034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608121014" sldId="214748803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937706645" sldId="214748803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83671344" sldId="214748803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725871535" sldId="214748803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232322735" sldId="214748803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534265366" sldId="2147488040"/>
          </pc:sldLayoutMkLst>
        </pc:sldLayoutChg>
      </pc:sldMasterChg>
      <pc:sldMasterChg chg="del delSldLayout">
        <pc:chgData name="Wei Li" userId="fae33518c2e5a771" providerId="LiveId" clId="{A58087CA-B8AA-4E52-AF26-8AF64B2E12BC}" dt="2023-03-25T01:42:15.534" v="0" actId="47"/>
        <pc:sldMasterMkLst>
          <pc:docMk/>
          <pc:sldMasterMk cId="1257251877" sldId="2147488041"/>
        </pc:sldMasterMkLst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445690609" sldId="2147488042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633810121" sldId="2147488043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4127972247" sldId="2147488044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497150174" sldId="2147488045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971233160" sldId="2147488046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2289420" sldId="2147488047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408847673" sldId="2147488048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19908758" sldId="2147488049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273759242" sldId="2147488050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51376660" sldId="2147488051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61997239" sldId="2147488052"/>
          </pc:sldLayoutMkLst>
        </pc:sldLayoutChg>
      </pc:sldMasterChg>
      <pc:sldMasterChg chg="del delSldLayout">
        <pc:chgData name="Wei Li" userId="fae33518c2e5a771" providerId="LiveId" clId="{A58087CA-B8AA-4E52-AF26-8AF64B2E12BC}" dt="2023-03-25T13:29:30.641" v="196" actId="2696"/>
        <pc:sldMasterMkLst>
          <pc:docMk/>
          <pc:sldMasterMk cId="2758912612" sldId="2147488118"/>
        </pc:sldMasterMkLst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304183101" sldId="2147488119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25538552" sldId="2147488120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80152499" sldId="2147488121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847719923" sldId="2147488122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305483951" sldId="2147488123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735757994" sldId="2147488124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633242027" sldId="2147488125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597704365" sldId="2147488126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380616333" sldId="2147488127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99960118" sldId="2147488128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005845273" sldId="2147488129"/>
          </pc:sldLayoutMkLst>
        </pc:sldLayoutChg>
      </pc:sldMasterChg>
    </pc:docChg>
  </pc:docChgLst>
  <pc:docChgLst>
    <pc:chgData name="Wei Li" userId="fae33518c2e5a771" providerId="LiveId" clId="{D6FECD9F-C974-4F6F-A256-40BFF9AB01C6}"/>
    <pc:docChg chg="undo custSel addSld delSld modSld delMainMaster">
      <pc:chgData name="Wei Li" userId="fae33518c2e5a771" providerId="LiveId" clId="{D6FECD9F-C974-4F6F-A256-40BFF9AB01C6}" dt="2022-08-14T12:52:13.415" v="451" actId="47"/>
      <pc:docMkLst>
        <pc:docMk/>
      </pc:docMkLst>
      <pc:sldChg chg="del">
        <pc:chgData name="Wei Li" userId="fae33518c2e5a771" providerId="LiveId" clId="{D6FECD9F-C974-4F6F-A256-40BFF9AB01C6}" dt="2022-08-14T12:52:13.415" v="451" actId="47"/>
        <pc:sldMkLst>
          <pc:docMk/>
          <pc:sldMk cId="2902771467" sldId="25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737558635" sldId="25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258363104" sldId="25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860770989" sldId="25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650651078" sldId="26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540072892" sldId="26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109165032" sldId="26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871612093" sldId="26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475120971" sldId="26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796249577" sldId="26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35143879" sldId="26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581596312" sldId="26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15666657" sldId="26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469886143" sldId="26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196094397" sldId="27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348000880" sldId="27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037329658" sldId="276"/>
        </pc:sldMkLst>
      </pc:sldChg>
      <pc:sldChg chg="addSp modSp del mod">
        <pc:chgData name="Wei Li" userId="fae33518c2e5a771" providerId="LiveId" clId="{D6FECD9F-C974-4F6F-A256-40BFF9AB01C6}" dt="2022-08-14T02:48:19.265" v="118" actId="47"/>
        <pc:sldMkLst>
          <pc:docMk/>
          <pc:sldMk cId="530895276" sldId="610"/>
        </pc:sldMkLst>
        <pc:spChg chg="add mod">
          <ac:chgData name="Wei Li" userId="fae33518c2e5a771" providerId="LiveId" clId="{D6FECD9F-C974-4F6F-A256-40BFF9AB01C6}" dt="2022-08-14T02:47:09.163" v="114" actId="20577"/>
          <ac:spMkLst>
            <pc:docMk/>
            <pc:sldMk cId="530895276" sldId="610"/>
            <ac:spMk id="3" creationId="{D1FAEAC7-9E08-38DD-531A-3E4F917F75F1}"/>
          </ac:spMkLst>
        </pc:spChg>
        <pc:spChg chg="mod">
          <ac:chgData name="Wei Li" userId="fae33518c2e5a771" providerId="LiveId" clId="{D6FECD9F-C974-4F6F-A256-40BFF9AB01C6}" dt="2022-08-14T02:47:19.688" v="116" actId="14100"/>
          <ac:spMkLst>
            <pc:docMk/>
            <pc:sldMk cId="530895276" sldId="610"/>
            <ac:spMk id="5" creationId="{00000000-0000-0000-0000-000000000000}"/>
          </ac:spMkLst>
        </pc:spChg>
        <pc:spChg chg="add mod">
          <ac:chgData name="Wei Li" userId="fae33518c2e5a771" providerId="LiveId" clId="{D6FECD9F-C974-4F6F-A256-40BFF9AB01C6}" dt="2022-08-14T02:47:24.654" v="117" actId="1076"/>
          <ac:spMkLst>
            <pc:docMk/>
            <pc:sldMk cId="530895276" sldId="610"/>
            <ac:spMk id="6" creationId="{B71FBF65-C795-6F73-BC2E-EC3D8F14B65E}"/>
          </ac:spMkLst>
        </pc:spChg>
      </pc:sldChg>
      <pc:sldChg chg="modSp add del mod">
        <pc:chgData name="Wei Li" userId="fae33518c2e5a771" providerId="LiveId" clId="{D6FECD9F-C974-4F6F-A256-40BFF9AB01C6}" dt="2022-08-14T03:04:15.395" v="251" actId="20577"/>
        <pc:sldMkLst>
          <pc:docMk/>
          <pc:sldMk cId="4265739660" sldId="791"/>
        </pc:sldMkLst>
        <pc:spChg chg="mod">
          <ac:chgData name="Wei Li" userId="fae33518c2e5a771" providerId="LiveId" clId="{D6FECD9F-C974-4F6F-A256-40BFF9AB01C6}" dt="2022-08-14T03:04:15.395" v="251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3:36.186" v="24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8:42.575" v="239" actId="20577"/>
        <pc:sldMkLst>
          <pc:docMk/>
          <pc:sldMk cId="0" sldId="1614"/>
        </pc:sldMkLst>
        <pc:spChg chg="mod">
          <ac:chgData name="Wei Li" userId="fae33518c2e5a771" providerId="LiveId" clId="{D6FECD9F-C974-4F6F-A256-40BFF9AB01C6}" dt="2022-08-14T02:58:42.575" v="23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D6FECD9F-C974-4F6F-A256-40BFF9AB01C6}" dt="2022-08-14T02:58:25.583" v="226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D6FECD9F-C974-4F6F-A256-40BFF9AB01C6}" dt="2022-08-14T02:46:16.127" v="105"/>
        <pc:sldMkLst>
          <pc:docMk/>
          <pc:sldMk cId="955354513" sldId="1624"/>
        </pc:sldMkLst>
      </pc:sldChg>
      <pc:sldChg chg="modSp mod">
        <pc:chgData name="Wei Li" userId="fae33518c2e5a771" providerId="LiveId" clId="{D6FECD9F-C974-4F6F-A256-40BFF9AB01C6}" dt="2022-08-14T02:43:56.326" v="104" actId="6549"/>
        <pc:sldMkLst>
          <pc:docMk/>
          <pc:sldMk cId="2948737989" sldId="3890"/>
        </pc:sldMkLst>
        <pc:spChg chg="mod">
          <ac:chgData name="Wei Li" userId="fae33518c2e5a771" providerId="LiveId" clId="{D6FECD9F-C974-4F6F-A256-40BFF9AB01C6}" dt="2022-08-14T02:43:56.326" v="104" actId="6549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D6FECD9F-C974-4F6F-A256-40BFF9AB01C6}" dt="2022-08-14T02:37:55.618" v="51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3:21:41.740" v="323" actId="6549"/>
        <pc:sldMkLst>
          <pc:docMk/>
          <pc:sldMk cId="2473999819" sldId="3901"/>
        </pc:sldMkLst>
        <pc:graphicFrameChg chg="modGraphic">
          <ac:chgData name="Wei Li" userId="fae33518c2e5a771" providerId="LiveId" clId="{D6FECD9F-C974-4F6F-A256-40BFF9AB01C6}" dt="2022-08-14T03:21:41.740" v="323" actId="6549"/>
          <ac:graphicFrameMkLst>
            <pc:docMk/>
            <pc:sldMk cId="2473999819" sldId="3901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05.965" v="347" actId="20577"/>
        <pc:sldMkLst>
          <pc:docMk/>
          <pc:sldMk cId="724598084" sldId="3903"/>
        </pc:sldMkLst>
        <pc:graphicFrameChg chg="modGraphic">
          <ac:chgData name="Wei Li" userId="fae33518c2e5a771" providerId="LiveId" clId="{D6FECD9F-C974-4F6F-A256-40BFF9AB01C6}" dt="2022-08-14T03:22:05.965" v="347" actId="20577"/>
          <ac:graphicFrameMkLst>
            <pc:docMk/>
            <pc:sldMk cId="724598084" sldId="3903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44.771" v="395" actId="20577"/>
        <pc:sldMkLst>
          <pc:docMk/>
          <pc:sldMk cId="3795888307" sldId="3904"/>
        </pc:sldMkLst>
        <pc:graphicFrameChg chg="modGraphic">
          <ac:chgData name="Wei Li" userId="fae33518c2e5a771" providerId="LiveId" clId="{D6FECD9F-C974-4F6F-A256-40BFF9AB01C6}" dt="2022-08-14T03:22:44.771" v="395" actId="20577"/>
          <ac:graphicFrameMkLst>
            <pc:docMk/>
            <pc:sldMk cId="3795888307" sldId="3904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27.844" v="373" actId="20577"/>
        <pc:sldMkLst>
          <pc:docMk/>
          <pc:sldMk cId="2242625761" sldId="3905"/>
        </pc:sldMkLst>
        <pc:graphicFrameChg chg="modGraphic">
          <ac:chgData name="Wei Li" userId="fae33518c2e5a771" providerId="LiveId" clId="{D6FECD9F-C974-4F6F-A256-40BFF9AB01C6}" dt="2022-08-14T03:22:27.844" v="373" actId="20577"/>
          <ac:graphicFrameMkLst>
            <pc:docMk/>
            <pc:sldMk cId="2242625761" sldId="3905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3:10.807" v="435" actId="20577"/>
        <pc:sldMkLst>
          <pc:docMk/>
          <pc:sldMk cId="3046755379" sldId="3906"/>
        </pc:sldMkLst>
        <pc:graphicFrameChg chg="modGraphic">
          <ac:chgData name="Wei Li" userId="fae33518c2e5a771" providerId="LiveId" clId="{D6FECD9F-C974-4F6F-A256-40BFF9AB01C6}" dt="2022-08-14T03:23:10.807" v="435" actId="20577"/>
          <ac:graphicFrameMkLst>
            <pc:docMk/>
            <pc:sldMk cId="3046755379" sldId="3906"/>
            <ac:graphicFrameMk id="3" creationId="{9D9F9C11-981F-4FA3-A0FC-0A54F823D3F2}"/>
          </ac:graphicFrameMkLst>
        </pc:graphicFrameChg>
      </pc:sldChg>
      <pc:sldChg chg="del">
        <pc:chgData name="Wei Li" userId="fae33518c2e5a771" providerId="LiveId" clId="{D6FECD9F-C974-4F6F-A256-40BFF9AB01C6}" dt="2022-08-14T03:20:36.712" v="281" actId="47"/>
        <pc:sldMkLst>
          <pc:docMk/>
          <pc:sldMk cId="3029098246" sldId="3928"/>
        </pc:sldMkLst>
      </pc:sldChg>
      <pc:sldChg chg="del">
        <pc:chgData name="Wei Li" userId="fae33518c2e5a771" providerId="LiveId" clId="{D6FECD9F-C974-4F6F-A256-40BFF9AB01C6}" dt="2022-08-14T12:49:16.468" v="450" actId="2696"/>
        <pc:sldMkLst>
          <pc:docMk/>
          <pc:sldMk cId="3344340234" sldId="5256"/>
        </pc:sldMkLst>
      </pc:sldChg>
      <pc:sldChg chg="modSp mod">
        <pc:chgData name="Wei Li" userId="fae33518c2e5a771" providerId="LiveId" clId="{D6FECD9F-C974-4F6F-A256-40BFF9AB01C6}" dt="2022-08-14T02:40:17.470" v="86" actId="27636"/>
        <pc:sldMkLst>
          <pc:docMk/>
          <pc:sldMk cId="0" sldId="5349"/>
        </pc:sldMkLst>
        <pc:spChg chg="mod">
          <ac:chgData name="Wei Li" userId="fae33518c2e5a771" providerId="LiveId" clId="{D6FECD9F-C974-4F6F-A256-40BFF9AB01C6}" dt="2022-08-14T02:40:17.470" v="86" actId="27636"/>
          <ac:spMkLst>
            <pc:docMk/>
            <pc:sldMk cId="0" sldId="5349"/>
            <ac:spMk id="151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1" v="87" actId="27636"/>
        <pc:sldMkLst>
          <pc:docMk/>
          <pc:sldMk cId="0" sldId="5350"/>
        </pc:sldMkLst>
        <pc:spChg chg="mod">
          <ac:chgData name="Wei Li" userId="fae33518c2e5a771" providerId="LiveId" clId="{D6FECD9F-C974-4F6F-A256-40BFF9AB01C6}" dt="2022-08-14T02:40:17.481" v="87" actId="27636"/>
          <ac:spMkLst>
            <pc:docMk/>
            <pc:sldMk cId="0" sldId="5350"/>
            <ac:spMk id="156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7" v="88" actId="27636"/>
        <pc:sldMkLst>
          <pc:docMk/>
          <pc:sldMk cId="0" sldId="5351"/>
        </pc:sldMkLst>
        <pc:spChg chg="mod">
          <ac:chgData name="Wei Li" userId="fae33518c2e5a771" providerId="LiveId" clId="{D6FECD9F-C974-4F6F-A256-40BFF9AB01C6}" dt="2022-08-14T02:40:17.487" v="88" actId="27636"/>
          <ac:spMkLst>
            <pc:docMk/>
            <pc:sldMk cId="0" sldId="5351"/>
            <ac:spMk id="162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1" v="89" actId="27636"/>
        <pc:sldMkLst>
          <pc:docMk/>
          <pc:sldMk cId="0" sldId="5352"/>
        </pc:sldMkLst>
        <pc:spChg chg="mod">
          <ac:chgData name="Wei Li" userId="fae33518c2e5a771" providerId="LiveId" clId="{D6FECD9F-C974-4F6F-A256-40BFF9AB01C6}" dt="2022-08-14T02:40:17.491" v="89" actId="27636"/>
          <ac:spMkLst>
            <pc:docMk/>
            <pc:sldMk cId="0" sldId="5352"/>
            <ac:spMk id="168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4" v="90" actId="27636"/>
        <pc:sldMkLst>
          <pc:docMk/>
          <pc:sldMk cId="0" sldId="5353"/>
        </pc:sldMkLst>
        <pc:spChg chg="mod">
          <ac:chgData name="Wei Li" userId="fae33518c2e5a771" providerId="LiveId" clId="{D6FECD9F-C974-4F6F-A256-40BFF9AB01C6}" dt="2022-08-14T02:40:17.494" v="90" actId="27636"/>
          <ac:spMkLst>
            <pc:docMk/>
            <pc:sldMk cId="0" sldId="5353"/>
            <ac:spMk id="174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0:41.590" v="153" actId="6549"/>
        <pc:sldMkLst>
          <pc:docMk/>
          <pc:sldMk cId="1590046880" sldId="5354"/>
        </pc:sldMkLst>
        <pc:spChg chg="mod">
          <ac:chgData name="Wei Li" userId="fae33518c2e5a771" providerId="LiveId" clId="{D6FECD9F-C974-4F6F-A256-40BFF9AB01C6}" dt="2022-08-14T02:50:41.590" v="153" actId="6549"/>
          <ac:spMkLst>
            <pc:docMk/>
            <pc:sldMk cId="1590046880" sldId="5354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1:37.203" v="161" actId="6549"/>
        <pc:sldMkLst>
          <pc:docMk/>
          <pc:sldMk cId="1418049806" sldId="5355"/>
        </pc:sldMkLst>
        <pc:spChg chg="mod">
          <ac:chgData name="Wei Li" userId="fae33518c2e5a771" providerId="LiveId" clId="{D6FECD9F-C974-4F6F-A256-40BFF9AB01C6}" dt="2022-08-14T02:51:37.203" v="161" actId="6549"/>
          <ac:spMkLst>
            <pc:docMk/>
            <pc:sldMk cId="1418049806" sldId="5355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25:34.556" v="449" actId="20577"/>
        <pc:sldMkLst>
          <pc:docMk/>
          <pc:sldMk cId="3649393339" sldId="5356"/>
        </pc:sldMkLst>
        <pc:spChg chg="mod">
          <ac:chgData name="Wei Li" userId="fae33518c2e5a771" providerId="LiveId" clId="{D6FECD9F-C974-4F6F-A256-40BFF9AB01C6}" dt="2022-08-14T03:25:34.556" v="449" actId="20577"/>
          <ac:spMkLst>
            <pc:docMk/>
            <pc:sldMk cId="3649393339" sldId="5356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2:31.847" v="178" actId="6549"/>
        <pc:sldMkLst>
          <pc:docMk/>
          <pc:sldMk cId="3861752858" sldId="5357"/>
        </pc:sldMkLst>
        <pc:spChg chg="mod">
          <ac:chgData name="Wei Li" userId="fae33518c2e5a771" providerId="LiveId" clId="{D6FECD9F-C974-4F6F-A256-40BFF9AB01C6}" dt="2022-08-14T02:52:31.847" v="178" actId="6549"/>
          <ac:spMkLst>
            <pc:docMk/>
            <pc:sldMk cId="3861752858" sldId="5357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05.294" v="188" actId="6549"/>
        <pc:sldMkLst>
          <pc:docMk/>
          <pc:sldMk cId="2794267954" sldId="5358"/>
        </pc:sldMkLst>
        <pc:spChg chg="mod">
          <ac:chgData name="Wei Li" userId="fae33518c2e5a771" providerId="LiveId" clId="{D6FECD9F-C974-4F6F-A256-40BFF9AB01C6}" dt="2022-08-14T02:53:05.294" v="188" actId="6549"/>
          <ac:spMkLst>
            <pc:docMk/>
            <pc:sldMk cId="2794267954" sldId="5358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48.642" v="205" actId="27636"/>
        <pc:sldMkLst>
          <pc:docMk/>
          <pc:sldMk cId="2770564647" sldId="5359"/>
        </pc:sldMkLst>
        <pc:spChg chg="mod">
          <ac:chgData name="Wei Li" userId="fae33518c2e5a771" providerId="LiveId" clId="{D6FECD9F-C974-4F6F-A256-40BFF9AB01C6}" dt="2022-08-14T02:53:48.642" v="205" actId="27636"/>
          <ac:spMkLst>
            <pc:docMk/>
            <pc:sldMk cId="2770564647" sldId="5359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4:16.787" v="211" actId="6549"/>
        <pc:sldMkLst>
          <pc:docMk/>
          <pc:sldMk cId="569493036" sldId="5360"/>
        </pc:sldMkLst>
        <pc:spChg chg="mod">
          <ac:chgData name="Wei Li" userId="fae33518c2e5a771" providerId="LiveId" clId="{D6FECD9F-C974-4F6F-A256-40BFF9AB01C6}" dt="2022-08-14T02:54:16.787" v="211" actId="6549"/>
          <ac:spMkLst>
            <pc:docMk/>
            <pc:sldMk cId="569493036" sldId="5360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44.447" v="279" actId="20577"/>
        <pc:sldMkLst>
          <pc:docMk/>
          <pc:sldMk cId="4170052984" sldId="5361"/>
        </pc:sldMkLst>
        <pc:spChg chg="mod">
          <ac:chgData name="Wei Li" userId="fae33518c2e5a771" providerId="LiveId" clId="{D6FECD9F-C974-4F6F-A256-40BFF9AB01C6}" dt="2022-08-14T03:05:11.458" v="258" actId="20577"/>
          <ac:spMkLst>
            <pc:docMk/>
            <pc:sldMk cId="4170052984" sldId="536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44.447" v="279" actId="20577"/>
          <ac:spMkLst>
            <pc:docMk/>
            <pc:sldMk cId="4170052984" sldId="5361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57.960" v="280" actId="6549"/>
        <pc:sldMkLst>
          <pc:docMk/>
          <pc:sldMk cId="4115019475" sldId="5362"/>
        </pc:sldMkLst>
        <pc:spChg chg="mod">
          <ac:chgData name="Wei Li" userId="fae33518c2e5a771" providerId="LiveId" clId="{D6FECD9F-C974-4F6F-A256-40BFF9AB01C6}" dt="2022-08-14T03:07:19.227" v="273" actId="20577"/>
          <ac:spMkLst>
            <pc:docMk/>
            <pc:sldMk cId="4115019475" sldId="5362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57.960" v="280" actId="6549"/>
          <ac:spMkLst>
            <pc:docMk/>
            <pc:sldMk cId="4115019475" sldId="5362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29.348" v="278" actId="14100"/>
        <pc:sldMkLst>
          <pc:docMk/>
          <pc:sldMk cId="1322469121" sldId="5363"/>
        </pc:sldMkLst>
        <pc:spChg chg="mod">
          <ac:chgData name="Wei Li" userId="fae33518c2e5a771" providerId="LiveId" clId="{D6FECD9F-C974-4F6F-A256-40BFF9AB01C6}" dt="2022-08-14T03:07:29.348" v="278" actId="14100"/>
          <ac:spMkLst>
            <pc:docMk/>
            <pc:sldMk cId="1322469121" sldId="5363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09.341" v="271"/>
          <ac:spMkLst>
            <pc:docMk/>
            <pc:sldMk cId="1322469121" sldId="5363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D6FECD9F-C974-4F6F-A256-40BFF9AB01C6}" dt="2022-08-14T12:49:16.468" v="450" actId="2696"/>
        <pc:sldMasterMkLst>
          <pc:docMk/>
          <pc:sldMasterMk cId="2554088285" sldId="2147483807"/>
        </pc:sldMasterMkLst>
        <pc:sldLayoutChg chg="del">
          <pc:chgData name="Wei Li" userId="fae33518c2e5a771" providerId="LiveId" clId="{D6FECD9F-C974-4F6F-A256-40BFF9AB01C6}" dt="2022-08-14T12:49:16.468" v="450" actId="2696"/>
          <pc:sldLayoutMkLst>
            <pc:docMk/>
            <pc:sldMasterMk cId="2554088285" sldId="2147483807"/>
            <pc:sldLayoutMk cId="2321672792" sldId="2147483809"/>
          </pc:sldLayoutMkLst>
        </pc:sldLayoutChg>
      </pc:sldMasterChg>
      <pc:sldMasterChg chg="del delSldLayout">
        <pc:chgData name="Wei Li" userId="fae33518c2e5a771" providerId="LiveId" clId="{D6FECD9F-C974-4F6F-A256-40BFF9AB01C6}" dt="2022-08-14T02:48:19.265" v="118" actId="47"/>
        <pc:sldMasterMkLst>
          <pc:docMk/>
          <pc:sldMasterMk cId="618708084" sldId="2147485933"/>
        </pc:sldMasterMkLst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977704980" sldId="214748593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720261890" sldId="2147485935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418807116" sldId="2147485936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775656631" sldId="2147485937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788230063" sldId="2147485938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997917344" sldId="2147485939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711918750" sldId="2147485940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864404428" sldId="2147485941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58595951" sldId="2147485942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847713708" sldId="2147485943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478188835" sldId="214748594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46429068" sldId="2147485945"/>
          </pc:sldLayoutMkLst>
        </pc:sldLayoutChg>
      </pc:sldMasterChg>
      <pc:sldMasterChg chg="del delSldLayout">
        <pc:chgData name="Wei Li" userId="fae33518c2e5a771" providerId="LiveId" clId="{D6FECD9F-C974-4F6F-A256-40BFF9AB01C6}" dt="2022-08-14T12:52:13.415" v="451" actId="47"/>
        <pc:sldMasterMkLst>
          <pc:docMk/>
          <pc:sldMasterMk cId="3481993809" sldId="2147487492"/>
        </pc:sldMasterMkLst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995698457" sldId="2147487493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13803459" sldId="2147487494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835816085" sldId="2147487495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1187404354" sldId="2147487496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580484015" sldId="2147487497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116310460" sldId="2147487498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227093560" sldId="2147487499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660258722" sldId="2147487500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728927845" sldId="2147487501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799941672" sldId="2147487502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75722075" sldId="2147487503"/>
          </pc:sldLayoutMkLst>
        </pc:sldLayoutChg>
      </pc:sldMasterChg>
    </pc:docChg>
  </pc:docChgLst>
  <pc:docChgLst>
    <pc:chgData name="Wei Li" userId="fae33518c2e5a771" providerId="LiveId" clId="{B0CA8019-B331-45CC-9449-57B1539EED40}"/>
    <pc:docChg chg="undo custSel addSld delSld modSld delMainMaster">
      <pc:chgData name="Wei Li" userId="fae33518c2e5a771" providerId="LiveId" clId="{B0CA8019-B331-45CC-9449-57B1539EED40}" dt="2023-04-23T04:17:25.982" v="222" actId="47"/>
      <pc:docMkLst>
        <pc:docMk/>
      </pc:docMkLst>
      <pc:sldChg chg="del">
        <pc:chgData name="Wei Li" userId="fae33518c2e5a771" providerId="LiveId" clId="{B0CA8019-B331-45CC-9449-57B1539EED40}" dt="2023-04-23T03:34:39.626" v="8" actId="47"/>
        <pc:sldMkLst>
          <pc:docMk/>
          <pc:sldMk cId="1763262276" sldId="256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863919693" sldId="25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859833014" sldId="258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36141612" sldId="260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2704669574" sldId="265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3635143879" sldId="266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901466447" sldId="267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75558743" sldId="283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3478302712" sldId="285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4266017897" sldId="286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740281549" sldId="287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3130626968" sldId="288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2037243620" sldId="289"/>
        </pc:sldMkLst>
      </pc:sldChg>
      <pc:sldChg chg="modSp mod">
        <pc:chgData name="Wei Li" userId="fae33518c2e5a771" providerId="LiveId" clId="{B0CA8019-B331-45CC-9449-57B1539EED40}" dt="2023-04-23T03:45:23.902" v="87" actId="20577"/>
        <pc:sldMkLst>
          <pc:docMk/>
          <pc:sldMk cId="4265739660" sldId="791"/>
        </pc:sldMkLst>
        <pc:spChg chg="mod">
          <ac:chgData name="Wei Li" userId="fae33518c2e5a771" providerId="LiveId" clId="{B0CA8019-B331-45CC-9449-57B1539EED40}" dt="2023-04-23T03:45:17.687" v="86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5:23.902" v="8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B0CA8019-B331-45CC-9449-57B1539EED40}" dt="2023-04-23T03:40:02.292" v="48" actId="6549"/>
        <pc:sldMkLst>
          <pc:docMk/>
          <pc:sldMk cId="0" sldId="1614"/>
        </pc:sldMkLst>
        <pc:spChg chg="mod">
          <ac:chgData name="Wei Li" userId="fae33518c2e5a771" providerId="LiveId" clId="{B0CA8019-B331-45CC-9449-57B1539EED40}" dt="2023-04-23T03:39:10.822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B0CA8019-B331-45CC-9449-57B1539EED40}" dt="2023-04-23T03:40:02.292" v="48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B0CA8019-B331-45CC-9449-57B1539EED40}" dt="2023-04-23T03:31:39.724" v="2"/>
        <pc:sldMkLst>
          <pc:docMk/>
          <pc:sldMk cId="2948737989" sldId="3890"/>
        </pc:sldMkLst>
        <pc:spChg chg="mod">
          <ac:chgData name="Wei Li" userId="fae33518c2e5a771" providerId="LiveId" clId="{B0CA8019-B331-45CC-9449-57B1539EED40}" dt="2023-04-23T03:29:22.256" v="0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B0CA8019-B331-45CC-9449-57B1539EED40}" dt="2023-04-23T03:31:39.724" v="2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2:36.825" v="185" actId="255"/>
        <pc:sldMkLst>
          <pc:docMk/>
          <pc:sldMk cId="0" sldId="5467"/>
        </pc:sldMkLst>
        <pc:spChg chg="mod">
          <ac:chgData name="Wei Li" userId="fae33518c2e5a771" providerId="LiveId" clId="{B0CA8019-B331-45CC-9449-57B1539EED40}" dt="2023-04-23T04:12:36.825" v="185" actId="255"/>
          <ac:spMkLst>
            <pc:docMk/>
            <pc:sldMk cId="0" sldId="5467"/>
            <ac:spMk id="151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2:26.910" v="184" actId="478"/>
          <ac:spMkLst>
            <pc:docMk/>
            <pc:sldMk cId="0" sldId="5467"/>
            <ac:spMk id="152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44.364" v="216" actId="478"/>
        <pc:sldMkLst>
          <pc:docMk/>
          <pc:sldMk cId="0" sldId="5468"/>
        </pc:sldMkLst>
        <pc:spChg chg="mod">
          <ac:chgData name="Wei Li" userId="fae33518c2e5a771" providerId="LiveId" clId="{B0CA8019-B331-45CC-9449-57B1539EED40}" dt="2023-04-23T04:13:06.745" v="190" actId="14100"/>
          <ac:spMkLst>
            <pc:docMk/>
            <pc:sldMk cId="0" sldId="5468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2:57.927" v="186" actId="478"/>
          <ac:spMkLst>
            <pc:docMk/>
            <pc:sldMk cId="0" sldId="5468"/>
            <ac:spMk id="155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5:44.364" v="216" actId="478"/>
          <ac:spMkLst>
            <pc:docMk/>
            <pc:sldMk cId="0" sldId="5468"/>
            <ac:spMk id="156" creationId="{00000000-0000-0000-0000-000000000000}"/>
          </ac:spMkLst>
        </pc:spChg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005741136" sldId="5499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282859117" sldId="5500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3972245440" sldId="5501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13812807" sldId="5502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503377968" sldId="5503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73102542" sldId="5504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888494494" sldId="5505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881967980" sldId="5506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3340086679" sldId="5507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311982843" sldId="5508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922419736" sldId="5509"/>
        </pc:sldMkLst>
      </pc:sldChg>
      <pc:sldChg chg="del">
        <pc:chgData name="Wei Li" userId="fae33518c2e5a771" providerId="LiveId" clId="{B0CA8019-B331-45CC-9449-57B1539EED40}" dt="2023-04-23T04:17:23.413" v="221" actId="47"/>
        <pc:sldMkLst>
          <pc:docMk/>
          <pc:sldMk cId="0" sldId="5510"/>
        </pc:sldMkLst>
      </pc:sldChg>
      <pc:sldChg chg="del">
        <pc:chgData name="Wei Li" userId="fae33518c2e5a771" providerId="LiveId" clId="{B0CA8019-B331-45CC-9449-57B1539EED40}" dt="2023-04-23T04:17:25.982" v="222" actId="47"/>
        <pc:sldMkLst>
          <pc:docMk/>
          <pc:sldMk cId="3931204407" sldId="5511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2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115591376" sldId="5513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874031288" sldId="5514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152897465" sldId="5516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8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19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20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21"/>
        </pc:sldMkLst>
      </pc:sldChg>
      <pc:sldChg chg="del">
        <pc:chgData name="Wei Li" userId="fae33518c2e5a771" providerId="LiveId" clId="{B0CA8019-B331-45CC-9449-57B1539EED40}" dt="2023-04-23T03:41:31.599" v="74" actId="47"/>
        <pc:sldMkLst>
          <pc:docMk/>
          <pc:sldMk cId="246631031" sldId="5522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4223376143" sldId="5523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3748694615" sldId="5524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2045702089" sldId="5525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986009758" sldId="5526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349916729" sldId="552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241079387" sldId="5528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729716449" sldId="5529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693170200" sldId="5531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2795171450" sldId="5532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647997252" sldId="5533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957001827" sldId="5534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1565664430" sldId="5535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1152228888" sldId="5536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911538269" sldId="5537"/>
        </pc:sldMkLst>
      </pc:sldChg>
      <pc:sldChg chg="modSp modAnim">
        <pc:chgData name="Wei Li" userId="fae33518c2e5a771" providerId="LiveId" clId="{B0CA8019-B331-45CC-9449-57B1539EED40}" dt="2023-04-23T03:34:28.474" v="7"/>
        <pc:sldMkLst>
          <pc:docMk/>
          <pc:sldMk cId="2492386989" sldId="5541"/>
        </pc:sldMkLst>
        <pc:spChg chg="mod">
          <ac:chgData name="Wei Li" userId="fae33518c2e5a771" providerId="LiveId" clId="{B0CA8019-B331-45CC-9449-57B1539EED40}" dt="2023-04-23T03:34:28.474" v="7"/>
          <ac:spMkLst>
            <pc:docMk/>
            <pc:sldMk cId="2492386989" sldId="5541"/>
            <ac:spMk id="3" creationId="{D74C87F4-5885-722D-A60F-BA634FC73AEA}"/>
          </ac:spMkLst>
        </pc:spChg>
      </pc:sldChg>
      <pc:sldChg chg="modSp add mod">
        <pc:chgData name="Wei Li" userId="fae33518c2e5a771" providerId="LiveId" clId="{B0CA8019-B331-45CC-9449-57B1539EED40}" dt="2023-04-23T03:41:06.484" v="73" actId="20577"/>
        <pc:sldMkLst>
          <pc:docMk/>
          <pc:sldMk cId="820907903" sldId="5542"/>
        </pc:sldMkLst>
        <pc:spChg chg="mod">
          <ac:chgData name="Wei Li" userId="fae33518c2e5a771" providerId="LiveId" clId="{B0CA8019-B331-45CC-9449-57B1539EED40}" dt="2023-04-23T03:40:23.312" v="54" actId="20577"/>
          <ac:spMkLst>
            <pc:docMk/>
            <pc:sldMk cId="820907903" sldId="5542"/>
            <ac:spMk id="3" creationId="{0DFA149E-1499-1A1A-3595-9F887A230A39}"/>
          </ac:spMkLst>
        </pc:spChg>
        <pc:spChg chg="mod">
          <ac:chgData name="Wei Li" userId="fae33518c2e5a771" providerId="LiveId" clId="{B0CA8019-B331-45CC-9449-57B1539EED40}" dt="2023-04-23T03:41:06.484" v="73" actId="20577"/>
          <ac:spMkLst>
            <pc:docMk/>
            <pc:sldMk cId="820907903" sldId="5542"/>
            <ac:spMk id="1981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6:37.529" v="117" actId="20577"/>
        <pc:sldMkLst>
          <pc:docMk/>
          <pc:sldMk cId="1225313843" sldId="5543"/>
        </pc:sldMkLst>
        <pc:spChg chg="mod">
          <ac:chgData name="Wei Li" userId="fae33518c2e5a771" providerId="LiveId" clId="{B0CA8019-B331-45CC-9449-57B1539EED40}" dt="2023-04-23T03:46:37.529" v="117" actId="20577"/>
          <ac:spMkLst>
            <pc:docMk/>
            <pc:sldMk cId="1225313843" sldId="5543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6:32.343" v="113" actId="20577"/>
          <ac:spMkLst>
            <pc:docMk/>
            <pc:sldMk cId="1225313843" sldId="5543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7:39.911" v="128" actId="20577"/>
        <pc:sldMkLst>
          <pc:docMk/>
          <pc:sldMk cId="3952514820" sldId="5544"/>
        </pc:sldMkLst>
        <pc:spChg chg="mod">
          <ac:chgData name="Wei Li" userId="fae33518c2e5a771" providerId="LiveId" clId="{B0CA8019-B331-45CC-9449-57B1539EED40}" dt="2023-04-23T03:47:14.043" v="122" actId="20577"/>
          <ac:spMkLst>
            <pc:docMk/>
            <pc:sldMk cId="3952514820" sldId="5544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7:39.911" v="128" actId="20577"/>
          <ac:spMkLst>
            <pc:docMk/>
            <pc:sldMk cId="3952514820" sldId="5544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9:41.705" v="146" actId="20577"/>
        <pc:sldMkLst>
          <pc:docMk/>
          <pc:sldMk cId="3380534825" sldId="5545"/>
        </pc:sldMkLst>
        <pc:spChg chg="mod">
          <ac:chgData name="Wei Li" userId="fae33518c2e5a771" providerId="LiveId" clId="{B0CA8019-B331-45CC-9449-57B1539EED40}" dt="2023-04-23T03:49:41.705" v="146" actId="20577"/>
          <ac:spMkLst>
            <pc:docMk/>
            <pc:sldMk cId="3380534825" sldId="5545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8:52.160" v="142" actId="20577"/>
          <ac:spMkLst>
            <pc:docMk/>
            <pc:sldMk cId="3380534825" sldId="5545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51:07.898" v="169" actId="20577"/>
        <pc:sldMkLst>
          <pc:docMk/>
          <pc:sldMk cId="2203981762" sldId="5546"/>
        </pc:sldMkLst>
        <pc:spChg chg="mod">
          <ac:chgData name="Wei Li" userId="fae33518c2e5a771" providerId="LiveId" clId="{B0CA8019-B331-45CC-9449-57B1539EED40}" dt="2023-04-23T03:50:09.033" v="153" actId="20577"/>
          <ac:spMkLst>
            <pc:docMk/>
            <pc:sldMk cId="2203981762" sldId="5546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51:07.898" v="169" actId="20577"/>
          <ac:spMkLst>
            <pc:docMk/>
            <pc:sldMk cId="2203981762" sldId="5546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51:24.318" v="173" actId="20577"/>
        <pc:sldMkLst>
          <pc:docMk/>
          <pc:sldMk cId="3773230219" sldId="5547"/>
        </pc:sldMkLst>
        <pc:spChg chg="mod">
          <ac:chgData name="Wei Li" userId="fae33518c2e5a771" providerId="LiveId" clId="{B0CA8019-B331-45CC-9449-57B1539EED40}" dt="2023-04-23T03:50:23.672" v="159" actId="20577"/>
          <ac:spMkLst>
            <pc:docMk/>
            <pc:sldMk cId="3773230219" sldId="5547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51:24.318" v="173" actId="20577"/>
          <ac:spMkLst>
            <pc:docMk/>
            <pc:sldMk cId="3773230219" sldId="5547"/>
            <ac:spMk id="14337" creationId="{00000000-0000-0000-0000-000000000000}"/>
          </ac:spMkLst>
        </pc:spChg>
      </pc:sldChg>
      <pc:sldChg chg="modSp add del mod setBg">
        <pc:chgData name="Wei Li" userId="fae33518c2e5a771" providerId="LiveId" clId="{B0CA8019-B331-45CC-9449-57B1539EED40}" dt="2023-04-23T04:13:21.761" v="193" actId="47"/>
        <pc:sldMkLst>
          <pc:docMk/>
          <pc:sldMk cId="242440773" sldId="5556"/>
        </pc:sldMkLst>
        <pc:spChg chg="mod">
          <ac:chgData name="Wei Li" userId="fae33518c2e5a771" providerId="LiveId" clId="{B0CA8019-B331-45CC-9449-57B1539EED40}" dt="2023-04-23T04:13:16.608" v="192"/>
          <ac:spMkLst>
            <pc:docMk/>
            <pc:sldMk cId="242440773" sldId="5556"/>
            <ac:spMk id="154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50.642" v="218" actId="478"/>
        <pc:sldMkLst>
          <pc:docMk/>
          <pc:sldMk cId="2012406442" sldId="5556"/>
        </pc:sldMkLst>
        <pc:spChg chg="mod">
          <ac:chgData name="Wei Li" userId="fae33518c2e5a771" providerId="LiveId" clId="{B0CA8019-B331-45CC-9449-57B1539EED40}" dt="2023-04-23T04:13:30.210" v="194"/>
          <ac:spMkLst>
            <pc:docMk/>
            <pc:sldMk cId="2012406442" sldId="5556"/>
            <ac:spMk id="154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5:50.642" v="218" actId="478"/>
          <ac:spMkLst>
            <pc:docMk/>
            <pc:sldMk cId="2012406442" sldId="5556"/>
            <ac:spMk id="156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56.890" v="219" actId="478"/>
        <pc:sldMkLst>
          <pc:docMk/>
          <pc:sldMk cId="2252121098" sldId="5557"/>
        </pc:sldMkLst>
        <pc:spChg chg="mod">
          <ac:chgData name="Wei Li" userId="fae33518c2e5a771" providerId="LiveId" clId="{B0CA8019-B331-45CC-9449-57B1539EED40}" dt="2023-04-23T04:15:03.829" v="211" actId="20577"/>
          <ac:spMkLst>
            <pc:docMk/>
            <pc:sldMk cId="2252121098" sldId="5557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5:56.890" v="219" actId="478"/>
          <ac:spMkLst>
            <pc:docMk/>
            <pc:sldMk cId="2252121098" sldId="5557"/>
            <ac:spMk id="156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6:02.146" v="220" actId="478"/>
        <pc:sldMkLst>
          <pc:docMk/>
          <pc:sldMk cId="1905910877" sldId="5558"/>
        </pc:sldMkLst>
        <pc:spChg chg="mod">
          <ac:chgData name="Wei Li" userId="fae33518c2e5a771" providerId="LiveId" clId="{B0CA8019-B331-45CC-9449-57B1539EED40}" dt="2023-04-23T04:15:34.001" v="214"/>
          <ac:spMkLst>
            <pc:docMk/>
            <pc:sldMk cId="1905910877" sldId="5558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6:02.146" v="220" actId="478"/>
          <ac:spMkLst>
            <pc:docMk/>
            <pc:sldMk cId="1905910877" sldId="5558"/>
            <ac:spMk id="156" creationId="{00000000-0000-0000-0000-000000000000}"/>
          </ac:spMkLst>
        </pc:spChg>
      </pc:sldChg>
      <pc:sldMasterChg chg="del delSldLayout">
        <pc:chgData name="Wei Li" userId="fae33518c2e5a771" providerId="LiveId" clId="{B0CA8019-B331-45CC-9449-57B1539EED40}" dt="2023-04-23T03:32:35.236" v="4" actId="47"/>
        <pc:sldMasterMkLst>
          <pc:docMk/>
          <pc:sldMasterMk cId="97227611" sldId="2147488041"/>
        </pc:sldMasterMkLst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527142812" sldId="2147488042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920203651" sldId="2147488043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735984569" sldId="2147488044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3198936221" sldId="2147488045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749721745" sldId="2147488046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982307810" sldId="2147488047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3502070044" sldId="2147488048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4282007654" sldId="2147488049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360079809" sldId="2147488050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359898857" sldId="2147488051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422480446" sldId="2147488052"/>
          </pc:sldLayoutMkLst>
        </pc:sldLayoutChg>
      </pc:sldMasterChg>
      <pc:sldMasterChg chg="del delSldLayout">
        <pc:chgData name="Wei Li" userId="fae33518c2e5a771" providerId="LiveId" clId="{B0CA8019-B331-45CC-9449-57B1539EED40}" dt="2023-04-23T03:29:37.838" v="1" actId="47"/>
        <pc:sldMasterMkLst>
          <pc:docMk/>
          <pc:sldMasterMk cId="4279204299" sldId="2147488053"/>
        </pc:sldMasterMkLst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262002642" sldId="2147488054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891295208" sldId="2147488055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524332007" sldId="2147488056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491682881" sldId="2147488057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83600763" sldId="2147488058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89740372" sldId="2147488059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97740016" sldId="2147488060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709307140" sldId="2147488061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13884654" sldId="2147488062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49727565" sldId="2147488063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499119367" sldId="2147488064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642442971" sldId="2147488065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10181228" sldId="2147488066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12423790" sldId="2147488067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498435652" sldId="2147488068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562673215" sldId="2147488069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749531297" sldId="2147488070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574957319" sldId="2147488082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2567435789" sldId="214748808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145547087" sldId="214748808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322896423" sldId="214748808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636927467" sldId="214748808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2694304580" sldId="214748808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045209909" sldId="214748808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868021829" sldId="214748808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674415917" sldId="214748809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959506513" sldId="214748809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127986272" sldId="214748809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858797908" sldId="2147488093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179829929" sldId="2147488094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165362506" sldId="214748809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894839408" sldId="214748809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3370276730" sldId="214748809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409966397" sldId="214748809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382329454" sldId="214748809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897869554" sldId="214748810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3490903072" sldId="214748810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351883665" sldId="214748810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752178478" sldId="214748810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563607357" sldId="214748810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386957490" sldId="2147488105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941650876" sldId="2147488106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495475622" sldId="214748810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925649420" sldId="214748810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808037336" sldId="214748810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974125306" sldId="214748811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480276429" sldId="214748811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4114058966" sldId="214748811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3807921363" sldId="214748811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70417967" sldId="214748811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059419921" sldId="214748811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3683866665" sldId="214748811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808544982" sldId="2147488117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4234160239" sldId="2147488130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035628555" sldId="214748813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888940519" sldId="214748813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936683978" sldId="214748813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491056474" sldId="214748813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82738563" sldId="214748813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973079187" sldId="214748813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2751930824" sldId="214748813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186981110" sldId="214748813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03644119" sldId="214748813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4058104769" sldId="214748814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580713111" sldId="2147488141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52.088" v="9" actId="47"/>
        <pc:sldMasterMkLst>
          <pc:docMk/>
          <pc:sldMasterMk cId="1247604656" sldId="2147488142"/>
        </pc:sldMasterMkLst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41392421" sldId="2147488143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289344821" sldId="2147488144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550598059" sldId="2147488145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52621695" sldId="2147488146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158097150" sldId="2147488147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852665836" sldId="2147488148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672449710" sldId="2147488149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464866146" sldId="2147488150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804417947" sldId="2147488151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119019142" sldId="2147488152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995290153" sldId="2147488153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1797096272" sldId="2147488154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1046141512" sldId="214748815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576586416" sldId="214748815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432718927" sldId="214748815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3158254722" sldId="214748815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917850252" sldId="214748815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663926924" sldId="214748816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774645134" sldId="214748816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574651425" sldId="214748816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4071077127" sldId="214748816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809495635" sldId="214748816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932180156" sldId="2147488165"/>
          </pc:sldLayoutMkLst>
        </pc:sldLayoutChg>
      </pc:sldMasterChg>
    </pc:docChg>
  </pc:docChgLst>
  <pc:docChgLst>
    <pc:chgData name="Wei Li" userId="fae33518c2e5a771" providerId="LiveId" clId="{F9C1356C-710E-4C4A-B05C-8F294AEE70F7}"/>
    <pc:docChg chg="undo custSel addSld delSld modSld delMainMaster">
      <pc:chgData name="Wei Li" userId="fae33518c2e5a771" providerId="LiveId" clId="{F9C1356C-710E-4C4A-B05C-8F294AEE70F7}" dt="2023-01-22T03:43:56.733" v="138" actId="1076"/>
      <pc:docMkLst>
        <pc:docMk/>
      </pc:docMkLst>
      <pc:sldChg chg="del">
        <pc:chgData name="Wei Li" userId="fae33518c2e5a771" providerId="LiveId" clId="{F9C1356C-710E-4C4A-B05C-8F294AEE70F7}" dt="2023-01-22T02:43:18.658" v="1" actId="47"/>
        <pc:sldMkLst>
          <pc:docMk/>
          <pc:sldMk cId="2902771467" sldId="25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865787771" sldId="257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978998087" sldId="258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362523213" sldId="25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653716538" sldId="26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74817864" sldId="26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3295395702" sldId="26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430383581" sldId="26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129936739" sldId="26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2605798008" sldId="26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3635143879" sldId="266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125205656" sldId="267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890453538" sldId="268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96648943" sldId="26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738276837" sldId="27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3857264803" sldId="27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5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34835558" sldId="56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628451326" sldId="58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955251135" sldId="587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718765077" sldId="588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2655341275" sldId="589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771176027" sldId="590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048682982" sldId="591"/>
        </pc:sldMkLst>
      </pc:sldChg>
      <pc:sldChg chg="modSp mod">
        <pc:chgData name="Wei Li" userId="fae33518c2e5a771" providerId="LiveId" clId="{F9C1356C-710E-4C4A-B05C-8F294AEE70F7}" dt="2023-01-22T03:20:55.940" v="64" actId="20577"/>
        <pc:sldMkLst>
          <pc:docMk/>
          <pc:sldMk cId="4265739660" sldId="791"/>
        </pc:sldMkLst>
        <pc:spChg chg="mod">
          <ac:chgData name="Wei Li" userId="fae33518c2e5a771" providerId="LiveId" clId="{F9C1356C-710E-4C4A-B05C-8F294AEE70F7}" dt="2023-01-22T03:20:55.940" v="6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9C1356C-710E-4C4A-B05C-8F294AEE70F7}" dt="2023-01-22T03:20:21.377" v="43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23.001" v="67"/>
        <pc:sldMkLst>
          <pc:docMk/>
          <pc:sldMk cId="0" sldId="1614"/>
        </pc:sldMkLst>
        <pc:spChg chg="mod">
          <ac:chgData name="Wei Li" userId="fae33518c2e5a771" providerId="LiveId" clId="{F9C1356C-710E-4C4A-B05C-8F294AEE70F7}" dt="2023-01-22T03:21:23.001" v="6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3:26.582" v="2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2:47:30.320" v="26" actId="20577"/>
        <pc:sldMkLst>
          <pc:docMk/>
          <pc:sldMk cId="2948737989" sldId="3890"/>
        </pc:sldMkLst>
        <pc:spChg chg="mod">
          <ac:chgData name="Wei Li" userId="fae33518c2e5a771" providerId="LiveId" clId="{F9C1356C-710E-4C4A-B05C-8F294AEE70F7}" dt="2023-01-22T02:47:30.320" v="26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9C1356C-710E-4C4A-B05C-8F294AEE70F7}" dt="2023-01-22T02:47:14.764" v="5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32.774" v="70" actId="20577"/>
        <pc:sldMkLst>
          <pc:docMk/>
          <pc:sldMk cId="2762501048" sldId="5383"/>
        </pc:sldMkLst>
        <pc:spChg chg="mod">
          <ac:chgData name="Wei Li" userId="fae33518c2e5a771" providerId="LiveId" clId="{F9C1356C-710E-4C4A-B05C-8F294AEE70F7}" dt="2023-01-22T03:21:32.774" v="70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6:27.690" v="33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1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1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4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5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561095942" sldId="542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65804386" sldId="5427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8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9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0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2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3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223248514" sldId="5435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3310175174" sldId="5436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1643079759" sldId="543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6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50"/>
        </pc:sldMkLst>
      </pc:sldChg>
      <pc:sldChg chg="modSp add mod">
        <pc:chgData name="Wei Li" userId="fae33518c2e5a771" providerId="LiveId" clId="{F9C1356C-710E-4C4A-B05C-8F294AEE70F7}" dt="2023-01-22T03:21:41.415" v="72"/>
        <pc:sldMkLst>
          <pc:docMk/>
          <pc:sldMk cId="589728486" sldId="5465"/>
        </pc:sldMkLst>
        <pc:spChg chg="mod">
          <ac:chgData name="Wei Li" userId="fae33518c2e5a771" providerId="LiveId" clId="{F9C1356C-710E-4C4A-B05C-8F294AEE70F7}" dt="2023-01-22T03:21:41.415" v="72"/>
          <ac:spMkLst>
            <pc:docMk/>
            <pc:sldMk cId="589728486" sldId="5465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3:14:29.437" v="38"/>
          <ac:spMkLst>
            <pc:docMk/>
            <pc:sldMk cId="589728486" sldId="5465"/>
            <ac:spMk id="1981" creationId="{00000000-0000-0000-0000-000000000000}"/>
          </ac:spMkLst>
        </pc:spChg>
      </pc:sldChg>
      <pc:sldChg chg="addSp modSp mod">
        <pc:chgData name="Wei Li" userId="fae33518c2e5a771" providerId="LiveId" clId="{F9C1356C-710E-4C4A-B05C-8F294AEE70F7}" dt="2023-01-22T03:43:56.733" v="138" actId="1076"/>
        <pc:sldMkLst>
          <pc:docMk/>
          <pc:sldMk cId="0" sldId="5466"/>
        </pc:sldMkLst>
        <pc:spChg chg="add mod">
          <ac:chgData name="Wei Li" userId="fae33518c2e5a771" providerId="LiveId" clId="{F9C1356C-710E-4C4A-B05C-8F294AEE70F7}" dt="2023-01-22T03:43:56.733" v="138" actId="1076"/>
          <ac:spMkLst>
            <pc:docMk/>
            <pc:sldMk cId="0" sldId="5466"/>
            <ac:spMk id="6" creationId="{3346F5CA-AA4C-E627-D21C-1738C2F60407}"/>
          </ac:spMkLst>
        </pc:spChg>
      </pc:sldChg>
      <pc:sldChg chg="del">
        <pc:chgData name="Wei Li" userId="fae33518c2e5a771" providerId="LiveId" clId="{F9C1356C-710E-4C4A-B05C-8F294AEE70F7}" dt="2023-01-22T03:33:36.270" v="73" actId="47"/>
        <pc:sldMkLst>
          <pc:docMk/>
          <pc:sldMk cId="0" sldId="5467"/>
        </pc:sldMkLst>
      </pc:sldChg>
      <pc:sldChg chg="addSp delSp modSp mod">
        <pc:chgData name="Wei Li" userId="fae33518c2e5a771" providerId="LiveId" clId="{F9C1356C-710E-4C4A-B05C-8F294AEE70F7}" dt="2023-01-22T03:37:49.417" v="109" actId="1076"/>
        <pc:sldMkLst>
          <pc:docMk/>
          <pc:sldMk cId="3353453401" sldId="5468"/>
        </pc:sldMkLst>
        <pc:spChg chg="add mod">
          <ac:chgData name="Wei Li" userId="fae33518c2e5a771" providerId="LiveId" clId="{F9C1356C-710E-4C4A-B05C-8F294AEE70F7}" dt="2023-01-22T03:37:49.417" v="109" actId="1076"/>
          <ac:spMkLst>
            <pc:docMk/>
            <pc:sldMk cId="3353453401" sldId="5468"/>
            <ac:spMk id="3" creationId="{6FC859B4-CE1E-6090-882C-2C70988FB89D}"/>
          </ac:spMkLst>
        </pc:spChg>
        <pc:spChg chg="del">
          <ac:chgData name="Wei Li" userId="fae33518c2e5a771" providerId="LiveId" clId="{F9C1356C-710E-4C4A-B05C-8F294AEE70F7}" dt="2023-01-22T03:34:32.995" v="80" actId="478"/>
          <ac:spMkLst>
            <pc:docMk/>
            <pc:sldMk cId="3353453401" sldId="5468"/>
            <ac:spMk id="4" creationId="{584DAFBD-CC2F-4A74-B5D8-1FC98C21779E}"/>
          </ac:spMkLst>
        </pc:spChg>
        <pc:spChg chg="del">
          <ac:chgData name="Wei Li" userId="fae33518c2e5a771" providerId="LiveId" clId="{F9C1356C-710E-4C4A-B05C-8F294AEE70F7}" dt="2023-01-22T03:34:26.569" v="79" actId="478"/>
          <ac:spMkLst>
            <pc:docMk/>
            <pc:sldMk cId="3353453401" sldId="5468"/>
            <ac:spMk id="7" creationId="{24A9FB71-EBA9-4D8A-BED4-C60FB38DC5F2}"/>
          </ac:spMkLst>
        </pc:spChg>
        <pc:spChg chg="del">
          <ac:chgData name="Wei Li" userId="fae33518c2e5a771" providerId="LiveId" clId="{F9C1356C-710E-4C4A-B05C-8F294AEE70F7}" dt="2023-01-22T03:34:23.319" v="78" actId="478"/>
          <ac:spMkLst>
            <pc:docMk/>
            <pc:sldMk cId="3353453401" sldId="5468"/>
            <ac:spMk id="8" creationId="{6529D87B-7C7A-417F-9434-936945E371F0}"/>
          </ac:spMkLst>
        </pc:spChg>
      </pc:sldChg>
      <pc:sldChg chg="modSp add del mod">
        <pc:chgData name="Wei Li" userId="fae33518c2e5a771" providerId="LiveId" clId="{F9C1356C-710E-4C4A-B05C-8F294AEE70F7}" dt="2023-01-22T03:39:34.103" v="125" actId="47"/>
        <pc:sldMkLst>
          <pc:docMk/>
          <pc:sldMk cId="1240037110" sldId="5469"/>
        </pc:sldMkLst>
        <pc:spChg chg="mod">
          <ac:chgData name="Wei Li" userId="fae33518c2e5a771" providerId="LiveId" clId="{F9C1356C-710E-4C4A-B05C-8F294AEE70F7}" dt="2023-01-22T03:36:28.355" v="96"/>
          <ac:spMkLst>
            <pc:docMk/>
            <pc:sldMk cId="1240037110" sldId="5469"/>
            <ac:spMk id="3" creationId="{6FC859B4-CE1E-6090-882C-2C70988FB89D}"/>
          </ac:spMkLst>
        </pc:spChg>
      </pc:sldChg>
      <pc:sldChg chg="modSp add del mod">
        <pc:chgData name="Wei Li" userId="fae33518c2e5a771" providerId="LiveId" clId="{F9C1356C-710E-4C4A-B05C-8F294AEE70F7}" dt="2023-01-22T03:41:19.760" v="135" actId="2696"/>
        <pc:sldMkLst>
          <pc:docMk/>
          <pc:sldMk cId="2393725970" sldId="5470"/>
        </pc:sldMkLst>
        <pc:spChg chg="mod">
          <ac:chgData name="Wei Li" userId="fae33518c2e5a771" providerId="LiveId" clId="{F9C1356C-710E-4C4A-B05C-8F294AEE70F7}" dt="2023-01-22T03:36:49.623" v="102" actId="6549"/>
          <ac:spMkLst>
            <pc:docMk/>
            <pc:sldMk cId="2393725970" sldId="5470"/>
            <ac:spMk id="3" creationId="{6FC859B4-CE1E-6090-882C-2C70988FB89D}"/>
          </ac:spMkLst>
        </pc:spChg>
      </pc:sldChg>
      <pc:sldChg chg="delSp modSp add del mod">
        <pc:chgData name="Wei Li" userId="fae33518c2e5a771" providerId="LiveId" clId="{F9C1356C-710E-4C4A-B05C-8F294AEE70F7}" dt="2023-01-22T03:38:34.647" v="120" actId="47"/>
        <pc:sldMkLst>
          <pc:docMk/>
          <pc:sldMk cId="2642769617" sldId="5471"/>
        </pc:sldMkLst>
        <pc:spChg chg="del mod">
          <ac:chgData name="Wei Li" userId="fae33518c2e5a771" providerId="LiveId" clId="{F9C1356C-710E-4C4A-B05C-8F294AEE70F7}" dt="2023-01-22T03:38:07.224" v="114"/>
          <ac:spMkLst>
            <pc:docMk/>
            <pc:sldMk cId="2642769617" sldId="5471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27.778" v="119" actId="255"/>
        <pc:sldMkLst>
          <pc:docMk/>
          <pc:sldMk cId="3068167800" sldId="5472"/>
        </pc:sldMkLst>
        <pc:spChg chg="mod">
          <ac:chgData name="Wei Li" userId="fae33518c2e5a771" providerId="LiveId" clId="{F9C1356C-710E-4C4A-B05C-8F294AEE70F7}" dt="2023-01-22T03:38:27.778" v="119" actId="255"/>
          <ac:spMkLst>
            <pc:docMk/>
            <pc:sldMk cId="3068167800" sldId="5472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53.594" v="122"/>
        <pc:sldMkLst>
          <pc:docMk/>
          <pc:sldMk cId="351336212" sldId="5473"/>
        </pc:sldMkLst>
        <pc:spChg chg="mod">
          <ac:chgData name="Wei Li" userId="fae33518c2e5a771" providerId="LiveId" clId="{F9C1356C-710E-4C4A-B05C-8F294AEE70F7}" dt="2023-01-22T03:38:53.594" v="122"/>
          <ac:spMkLst>
            <pc:docMk/>
            <pc:sldMk cId="351336212" sldId="5473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9:28.730" v="124" actId="255"/>
        <pc:sldMkLst>
          <pc:docMk/>
          <pc:sldMk cId="2056169916" sldId="5474"/>
        </pc:sldMkLst>
        <pc:spChg chg="mod">
          <ac:chgData name="Wei Li" userId="fae33518c2e5a771" providerId="LiveId" clId="{F9C1356C-710E-4C4A-B05C-8F294AEE70F7}" dt="2023-01-22T03:39:28.730" v="124" actId="255"/>
          <ac:spMkLst>
            <pc:docMk/>
            <pc:sldMk cId="2056169916" sldId="5474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00.808" v="133" actId="255"/>
        <pc:sldMkLst>
          <pc:docMk/>
          <pc:sldMk cId="326825561" sldId="5475"/>
        </pc:sldMkLst>
        <pc:spChg chg="mod">
          <ac:chgData name="Wei Li" userId="fae33518c2e5a771" providerId="LiveId" clId="{F9C1356C-710E-4C4A-B05C-8F294AEE70F7}" dt="2023-01-22T03:41:00.808" v="133" actId="255"/>
          <ac:spMkLst>
            <pc:docMk/>
            <pc:sldMk cId="326825561" sldId="5475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12.652" v="134"/>
        <pc:sldMkLst>
          <pc:docMk/>
          <pc:sldMk cId="1511368448" sldId="5476"/>
        </pc:sldMkLst>
        <pc:spChg chg="mod">
          <ac:chgData name="Wei Li" userId="fae33518c2e5a771" providerId="LiveId" clId="{F9C1356C-710E-4C4A-B05C-8F294AEE70F7}" dt="2023-01-22T03:41:12.652" v="134"/>
          <ac:spMkLst>
            <pc:docMk/>
            <pc:sldMk cId="1511368448" sldId="5476"/>
            <ac:spMk id="3" creationId="{6FC859B4-CE1E-6090-882C-2C70988FB89D}"/>
          </ac:spMkLst>
        </pc:spChg>
      </pc:sld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955259822" sldId="2147487800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955894138" sldId="214748780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4279471840" sldId="214748780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249007039" sldId="214748780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076005138" sldId="214748780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520006201" sldId="214748780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62700820" sldId="214748780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580072308" sldId="214748780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872901682" sldId="214748780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449758607" sldId="214748780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07904659" sldId="214748781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2286701274" sldId="2147487811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1873463" sldId="2147487812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82506910" sldId="214748781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10832525" sldId="214748781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274919011" sldId="214748781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3690191" sldId="214748781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36109317" sldId="214748781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584980234" sldId="214748781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133428620" sldId="214748781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29490509" sldId="214748782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305453704" sldId="214748782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058808430" sldId="214748782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352491009" sldId="214748782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3771215953" sldId="2147487824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734698140" sldId="214748782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127822338" sldId="214748782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368971346" sldId="214748782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359537523" sldId="214748782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00334458" sldId="214748782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42795658" sldId="214748783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876131942" sldId="214748783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611218690" sldId="214748783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81716950" sldId="214748783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3869294817" sldId="214748783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4278003700" sldId="2147487835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6497139" sldId="2147487836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6497139" sldId="2147487836"/>
            <pc:sldLayoutMk cId="3219549176" sldId="2147487837"/>
          </pc:sldLayoutMkLst>
        </pc:sldLayoutChg>
      </pc:sldMasterChg>
      <pc:sldMasterChg chg="del delSldLayout">
        <pc:chgData name="Wei Li" userId="fae33518c2e5a771" providerId="LiveId" clId="{F9C1356C-710E-4C4A-B05C-8F294AEE70F7}" dt="2023-01-22T02:44:19.956" v="2" actId="47"/>
        <pc:sldMasterMkLst>
          <pc:docMk/>
          <pc:sldMasterMk cId="1816705536" sldId="2147487838"/>
        </pc:sldMasterMkLst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018877848" sldId="2147487839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158359066" sldId="2147487840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51638713" sldId="2147487841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91340565" sldId="2147487842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013925972" sldId="2147487843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674208492" sldId="2147487844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662385106" sldId="2147487845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920664727" sldId="2147487846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473092002" sldId="2147487847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917988409" sldId="2147487848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946874828" sldId="2147487849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14.175" v="3" actId="47"/>
        <pc:sldMasterMkLst>
          <pc:docMk/>
          <pc:sldMasterMk cId="4120213167" sldId="2147487850"/>
        </pc:sldMasterMkLst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3843" sldId="2147487851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015447516" sldId="2147487852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91732827" sldId="2147487853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025587475" sldId="2147487854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08516465" sldId="2147487855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36379954" sldId="2147487856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548513736" sldId="2147487857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919583742" sldId="2147487858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0510307" sldId="2147487859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50643223" sldId="2147487860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121368300" sldId="2147487861"/>
          </pc:sldLayoutMkLst>
        </pc:sldLayoutChg>
      </pc:sldMasterChg>
      <pc:sldMasterChg chg="del delSldLayout">
        <pc:chgData name="Wei Li" userId="fae33518c2e5a771" providerId="LiveId" clId="{F9C1356C-710E-4C4A-B05C-8F294AEE70F7}" dt="2023-01-22T02:34:33.337" v="0" actId="47"/>
        <pc:sldMasterMkLst>
          <pc:docMk/>
          <pc:sldMasterMk cId="556571671" sldId="2147487862"/>
        </pc:sldMasterMkLst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765316136" sldId="2147487863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223416606" sldId="2147487864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045160688" sldId="2147487865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61400834" sldId="2147487866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00874840" sldId="2147487867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808038674" sldId="2147487868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309228337" sldId="2147487869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702910973" sldId="2147487870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27111667" sldId="2147487871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98319811" sldId="2147487872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4156109617" sldId="214748787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40.681" v="4" actId="47"/>
        <pc:sldMasterMkLst>
          <pc:docMk/>
          <pc:sldMasterMk cId="858697558" sldId="2147487874"/>
        </pc:sldMasterMkLst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848733306" sldId="214748787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01967040" sldId="214748787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146552711" sldId="214748787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43215139" sldId="214748787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89992139" sldId="2147487879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03082616" sldId="2147487880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036109796" sldId="2147487881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75501071" sldId="2147487882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563619216" sldId="2147487883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385687835" sldId="2147487884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6035397" sldId="214748788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540845239" sldId="214748788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2902854" sldId="214748788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44003879" sldId="214748788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029869333" sldId="2147487889"/>
          </pc:sldLayoutMkLst>
        </pc:sldLayoutChg>
      </pc:sldMasterChg>
      <pc:sldMasterChg chg="del delSldLayout">
        <pc:chgData name="Wei Li" userId="fae33518c2e5a771" providerId="LiveId" clId="{F9C1356C-710E-4C4A-B05C-8F294AEE70F7}" dt="2023-01-22T03:33:36.270" v="73" actId="47"/>
        <pc:sldMasterMkLst>
          <pc:docMk/>
          <pc:sldMasterMk cId="593472698" sldId="2147487998"/>
        </pc:sldMasterMkLst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99137715" sldId="2147487999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4063432379" sldId="2147488000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29323756" sldId="2147488001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199419897" sldId="2147488002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524681531" sldId="2147488003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318525913" sldId="2147488004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812834192" sldId="2147488005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99211200" sldId="2147488006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588767048" sldId="2147488007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31457978" sldId="2147488008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018319549" sldId="2147488009"/>
          </pc:sldLayoutMkLst>
        </pc:sldLayoutChg>
      </pc:sldMasterChg>
    </pc:docChg>
  </pc:docChgLst>
  <pc:docChgLst>
    <pc:chgData name="Wei Li" userId="fae33518c2e5a771" providerId="LiveId" clId="{1A669C0E-663E-4EF9-9BDD-3661ED200EC3}"/>
    <pc:docChg chg="undo custSel addSld delSld modSld delMainMaster">
      <pc:chgData name="Wei Li" userId="fae33518c2e5a771" providerId="LiveId" clId="{1A669C0E-663E-4EF9-9BDD-3661ED200EC3}" dt="2022-09-11T03:47:26.976" v="120" actId="2696"/>
      <pc:docMkLst>
        <pc:docMk/>
      </pc:docMkLst>
      <pc:sldChg chg="del">
        <pc:chgData name="Wei Li" userId="fae33518c2e5a771" providerId="LiveId" clId="{1A669C0E-663E-4EF9-9BDD-3661ED200EC3}" dt="2022-09-11T03:43:54.571" v="99" actId="47"/>
        <pc:sldMkLst>
          <pc:docMk/>
          <pc:sldMk cId="2902771467" sldId="25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737558635" sldId="25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258363104" sldId="25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860770989" sldId="25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650651078" sldId="26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540072892" sldId="26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109165032" sldId="26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871612093" sldId="26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475120971" sldId="26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796249577" sldId="26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35143879" sldId="26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581596312" sldId="26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15666657" sldId="26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469886143" sldId="26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196094397" sldId="27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348000880" sldId="27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037329658" sldId="27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04852246" sldId="28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76200913" sldId="28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167389569" sldId="28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23840881" sldId="28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80649327" sldId="28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07180309" sldId="28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256085902" sldId="28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22891125" sldId="29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112126893" sldId="29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0158083" sldId="29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10405848" sldId="29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210459940" sldId="29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37446842" sldId="29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302749690" sldId="29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56734091" sldId="30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7002268" sldId="30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3113868" sldId="30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38027037" sldId="30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434716540" sldId="30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228457883" sldId="30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10190914" sldId="30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6612113" sldId="30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699574903" sldId="30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509937" sldId="31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0716713" sldId="3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57595799" sldId="31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081711530" sldId="31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44749480" sldId="31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43692822" sldId="317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7007567" sldId="31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915478375" sldId="318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696626217" sldId="318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86395344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435536142" sldId="31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786736079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0235604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24676092" sldId="32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22470121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05602844" sldId="32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733617316" sldId="321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58706140" sldId="321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50688088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925904020" sldId="322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3462683276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8193976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716056937" sldId="323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89370402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689869563" sldId="32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29476541" sldId="324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84122697" sldId="324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106137928" sldId="325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269891510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46324656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890459347" sldId="32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508805672" sldId="32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690865369" sldId="32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2553413" sldId="32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187844377" sldId="33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929389452" sldId="331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100521540" sldId="332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433051" sldId="333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663018358" sldId="33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25767444" sldId="34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07098132" sldId="34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19304046" sldId="34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682157792" sldId="34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18999604" sldId="34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71684593" sldId="346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768162186" sldId="347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70845135" sldId="348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911902698" sldId="349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626815743" sldId="35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30398997" sldId="351"/>
        </pc:sldMkLst>
      </pc:sldChg>
      <pc:sldChg chg="modSp mod">
        <pc:chgData name="Wei Li" userId="fae33518c2e5a771" providerId="LiveId" clId="{1A669C0E-663E-4EF9-9BDD-3661ED200EC3}" dt="2022-09-11T03:39:10.365" v="47"/>
        <pc:sldMkLst>
          <pc:docMk/>
          <pc:sldMk cId="4265739660" sldId="791"/>
        </pc:sldMkLst>
        <pc:spChg chg="mod">
          <ac:chgData name="Wei Li" userId="fae33518c2e5a771" providerId="LiveId" clId="{1A669C0E-663E-4EF9-9BDD-3661ED200EC3}" dt="2022-09-11T03:39:10.365" v="4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38:12.984" v="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29:48.920" v="13" actId="20577"/>
        <pc:sldMkLst>
          <pc:docMk/>
          <pc:sldMk cId="0" sldId="1614"/>
        </pc:sldMkLst>
        <pc:spChg chg="mod">
          <ac:chgData name="Wei Li" userId="fae33518c2e5a771" providerId="LiveId" clId="{1A669C0E-663E-4EF9-9BDD-3661ED200EC3}" dt="2022-09-11T03:28:56.116" v="2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29:48.920" v="13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del mod">
        <pc:chgData name="Wei Li" userId="fae33518c2e5a771" providerId="LiveId" clId="{1A669C0E-663E-4EF9-9BDD-3661ED200EC3}" dt="2022-09-11T03:47:26.976" v="120" actId="2696"/>
        <pc:sldMkLst>
          <pc:docMk/>
          <pc:sldMk cId="1942932232" sldId="1625"/>
        </pc:sldMkLst>
        <pc:spChg chg="mod">
          <ac:chgData name="Wei Li" userId="fae33518c2e5a771" providerId="LiveId" clId="{1A669C0E-663E-4EF9-9BDD-3661ED200EC3}" dt="2022-09-11T03:44:47.736" v="103" actId="27636"/>
          <ac:spMkLst>
            <pc:docMk/>
            <pc:sldMk cId="1942932232" sldId="162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3:34.643" v="98" actId="20577"/>
        <pc:sldMkLst>
          <pc:docMk/>
          <pc:sldMk cId="2948737989" sldId="3890"/>
        </pc:sldMkLst>
        <pc:spChg chg="mod">
          <ac:chgData name="Wei Li" userId="fae33518c2e5a771" providerId="LiveId" clId="{1A669C0E-663E-4EF9-9BDD-3661ED200EC3}" dt="2022-09-11T03:43:34.643" v="98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1A669C0E-663E-4EF9-9BDD-3661ED200EC3}" dt="2022-09-11T03:43:28.785" v="90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84374247" sldId="389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473999819" sldId="3901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724598084" sldId="3903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795888307" sldId="3904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242625761" sldId="3905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046755379" sldId="3906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359902071" sldId="3907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988880485" sldId="3908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4269532709" sldId="390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192209489" sldId="3910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1797887699" sldId="39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33842980" sldId="5348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49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0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1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2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3"/>
        </pc:sldMkLst>
      </pc:sldChg>
      <pc:sldChg chg="modSp mod">
        <pc:chgData name="Wei Li" userId="fae33518c2e5a771" providerId="LiveId" clId="{1A669C0E-663E-4EF9-9BDD-3661ED200EC3}" dt="2022-09-11T03:45:10.503" v="107" actId="27636"/>
        <pc:sldMkLst>
          <pc:docMk/>
          <pc:sldMk cId="1590046880" sldId="5354"/>
        </pc:sldMkLst>
        <pc:spChg chg="mod">
          <ac:chgData name="Wei Li" userId="fae33518c2e5a771" providerId="LiveId" clId="{1A669C0E-663E-4EF9-9BDD-3661ED200EC3}" dt="2022-09-11T03:45:10.503" v="107" actId="27636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27.771" v="110"/>
        <pc:sldMkLst>
          <pc:docMk/>
          <pc:sldMk cId="1418049806" sldId="5355"/>
        </pc:sldMkLst>
        <pc:spChg chg="mod">
          <ac:chgData name="Wei Li" userId="fae33518c2e5a771" providerId="LiveId" clId="{1A669C0E-663E-4EF9-9BDD-3661ED200EC3}" dt="2022-09-11T03:45:27.771" v="110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49.134" v="113"/>
        <pc:sldMkLst>
          <pc:docMk/>
          <pc:sldMk cId="3649393339" sldId="5356"/>
        </pc:sldMkLst>
        <pc:spChg chg="mod">
          <ac:chgData name="Wei Li" userId="fae33518c2e5a771" providerId="LiveId" clId="{1A669C0E-663E-4EF9-9BDD-3661ED200EC3}" dt="2022-09-11T03:45:49.134" v="113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6:08.272" v="116"/>
        <pc:sldMkLst>
          <pc:docMk/>
          <pc:sldMk cId="3861752858" sldId="5357"/>
        </pc:sldMkLst>
        <pc:spChg chg="mod">
          <ac:chgData name="Wei Li" userId="fae33518c2e5a771" providerId="LiveId" clId="{1A669C0E-663E-4EF9-9BDD-3661ED200EC3}" dt="2022-09-11T03:46:08.272" v="116"/>
          <ac:spMkLst>
            <pc:docMk/>
            <pc:sldMk cId="3861752858" sldId="5357"/>
            <ac:spMk id="5" creationId="{00000000-0000-0000-0000-000000000000}"/>
          </ac:spMkLst>
        </pc:spChg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94267954" sldId="5358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70564647" sldId="5359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569493036" sldId="5360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70052984" sldId="5361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15019475" sldId="5362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1322469121" sldId="5363"/>
        </pc:sldMkLst>
      </pc:sldChg>
      <pc:sldChg chg="modSp add mod">
        <pc:chgData name="Wei Li" userId="fae33518c2e5a771" providerId="LiveId" clId="{1A669C0E-663E-4EF9-9BDD-3661ED200EC3}" dt="2022-09-11T03:30:23.190" v="20" actId="20577"/>
        <pc:sldMkLst>
          <pc:docMk/>
          <pc:sldMk cId="1804127521" sldId="5365"/>
        </pc:sldMkLst>
        <pc:spChg chg="mod">
          <ac:chgData name="Wei Li" userId="fae33518c2e5a771" providerId="LiveId" clId="{1A669C0E-663E-4EF9-9BDD-3661ED200EC3}" dt="2022-09-11T03:30:23.190" v="20" actId="20577"/>
          <ac:spMkLst>
            <pc:docMk/>
            <pc:sldMk cId="1804127521" sldId="5365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30:16.888" v="16"/>
          <ac:spMkLst>
            <pc:docMk/>
            <pc:sldMk cId="1804127521" sldId="5365"/>
            <ac:spMk id="1981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1:30.027" v="22" actId="47"/>
        <pc:sldMkLst>
          <pc:docMk/>
          <pc:sldMk cId="0" sldId="5366"/>
        </pc:sldMkLst>
      </pc:sldChg>
      <pc:sldChg chg="modSp add mod">
        <pc:chgData name="Wei Li" userId="fae33518c2e5a771" providerId="LiveId" clId="{1A669C0E-663E-4EF9-9BDD-3661ED200EC3}" dt="2022-09-11T03:40:18.986" v="56" actId="20577"/>
        <pc:sldMkLst>
          <pc:docMk/>
          <pc:sldMk cId="1655864513" sldId="5379"/>
        </pc:sldMkLst>
        <pc:spChg chg="mod">
          <ac:chgData name="Wei Li" userId="fae33518c2e5a771" providerId="LiveId" clId="{1A669C0E-663E-4EF9-9BDD-3661ED200EC3}" dt="2022-09-11T03:40:18.986" v="56" actId="20577"/>
          <ac:spMkLst>
            <pc:docMk/>
            <pc:sldMk cId="1655864513" sldId="5379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0:12.634" v="52"/>
          <ac:spMkLst>
            <pc:docMk/>
            <pc:sldMk cId="1655864513" sldId="5379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04.389" v="63" actId="20577"/>
        <pc:sldMkLst>
          <pc:docMk/>
          <pc:sldMk cId="2459442320" sldId="5380"/>
        </pc:sldMkLst>
        <pc:spChg chg="mod">
          <ac:chgData name="Wei Li" userId="fae33518c2e5a771" providerId="LiveId" clId="{1A669C0E-663E-4EF9-9BDD-3661ED200EC3}" dt="2022-09-11T03:41:04.389" v="63" actId="20577"/>
          <ac:spMkLst>
            <pc:docMk/>
            <pc:sldMk cId="2459442320" sldId="5380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00.344" v="59"/>
          <ac:spMkLst>
            <pc:docMk/>
            <pc:sldMk cId="2459442320" sldId="5380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47.900" v="78" actId="6549"/>
        <pc:sldMkLst>
          <pc:docMk/>
          <pc:sldMk cId="2934023841" sldId="5381"/>
        </pc:sldMkLst>
        <pc:spChg chg="mod">
          <ac:chgData name="Wei Li" userId="fae33518c2e5a771" providerId="LiveId" clId="{1A669C0E-663E-4EF9-9BDD-3661ED200EC3}" dt="2022-09-11T03:41:47.900" v="78" actId="6549"/>
          <ac:spMkLst>
            <pc:docMk/>
            <pc:sldMk cId="2934023841" sldId="538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40.516" v="72" actId="20577"/>
          <ac:spMkLst>
            <pc:docMk/>
            <pc:sldMk cId="2934023841" sldId="5381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2:17.389" v="89" actId="6549"/>
        <pc:sldMkLst>
          <pc:docMk/>
          <pc:sldMk cId="290016185" sldId="5382"/>
        </pc:sldMkLst>
        <pc:spChg chg="mod">
          <ac:chgData name="Wei Li" userId="fae33518c2e5a771" providerId="LiveId" clId="{1A669C0E-663E-4EF9-9BDD-3661ED200EC3}" dt="2022-09-11T03:42:17.389" v="89" actId="6549"/>
          <ac:spMkLst>
            <pc:docMk/>
            <pc:sldMk cId="290016185" sldId="5382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2:13.452" v="85" actId="20577"/>
          <ac:spMkLst>
            <pc:docMk/>
            <pc:sldMk cId="290016185" sldId="5382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749242065" sldId="2147487454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960678712" sldId="214748745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4524556" sldId="214748745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987799119" sldId="214748745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737504265" sldId="214748745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943433130" sldId="214748745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530595060" sldId="214748746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760801908" sldId="214748746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01886795" sldId="214748746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199187306" sldId="214748746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675628481" sldId="214748746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204382502" sldId="2147487465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422076494" sldId="2147487466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40386331" sldId="214748746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000847330" sldId="214748746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358249646" sldId="214748746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45484805" sldId="214748747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715830357" sldId="214748747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02131068" sldId="214748747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507773478" sldId="214748747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70835761" sldId="214748747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47958824" sldId="214748747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279670947" sldId="214748747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946458382" sldId="2147487477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90543144" sldId="2147487478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540514142" sldId="214748747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705400838" sldId="214748748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913002640" sldId="214748748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821572491" sldId="214748748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784357958" sldId="214748748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239196760" sldId="214748748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316694925" sldId="214748748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8374312" sldId="214748748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175484772" sldId="214748748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2183448398" sldId="214748748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7288060" sldId="214748748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47.902" v="24" actId="47"/>
        <pc:sldMasterMkLst>
          <pc:docMk/>
          <pc:sldMasterMk cId="1408805602" sldId="2147487490"/>
        </pc:sldMasterMkLst>
        <pc:sldLayoutChg chg="del">
          <pc:chgData name="Wei Li" userId="fae33518c2e5a771" providerId="LiveId" clId="{1A669C0E-663E-4EF9-9BDD-3661ED200EC3}" dt="2022-09-11T03:31:47.902" v="24" actId="47"/>
          <pc:sldLayoutMkLst>
            <pc:docMk/>
            <pc:sldMasterMk cId="1408805602" sldId="2147487490"/>
            <pc:sldLayoutMk cId="2091309093" sldId="2147487491"/>
          </pc:sldLayoutMkLst>
        </pc:sldLayoutChg>
      </pc:sldMasterChg>
      <pc:sldMasterChg chg="del delSldLayout">
        <pc:chgData name="Wei Li" userId="fae33518c2e5a771" providerId="LiveId" clId="{1A669C0E-663E-4EF9-9BDD-3661ED200EC3}" dt="2022-09-11T03:33:03.330" v="28" actId="47"/>
        <pc:sldMasterMkLst>
          <pc:docMk/>
          <pc:sldMasterMk cId="2813672684" sldId="2147487504"/>
        </pc:sldMasterMkLst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19433457" sldId="214748750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765021348" sldId="214748750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545397356" sldId="214748750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473200485" sldId="214748750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171351208" sldId="2147487509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664614288" sldId="2147487510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51272145" sldId="2147487511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461061133" sldId="2147487512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738329722" sldId="2147487513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64411130" sldId="2147487514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070468832" sldId="214748751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481172863" sldId="214748751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389544156" sldId="214748751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252326864" sldId="214748751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612062641" sldId="214748751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2:08.643" v="27" actId="47"/>
        <pc:sldMasterMkLst>
          <pc:docMk/>
          <pc:sldMasterMk cId="3937853234" sldId="2147487557"/>
        </pc:sldMasterMkLst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29656162" sldId="2147487558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896717921" sldId="2147487559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85766597" sldId="2147487560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635970336" sldId="2147487561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249499481" sldId="2147487562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34310545" sldId="2147487563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060855649" sldId="2147487564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555719984" sldId="2147487565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905267136" sldId="2147487566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228771993" sldId="2147487567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497371801" sldId="2147487568"/>
          </pc:sldLayoutMkLst>
        </pc:sldLayoutChg>
      </pc:sldMasterChg>
      <pc:sldMasterChg chg="del delSldLayout">
        <pc:chgData name="Wei Li" userId="fae33518c2e5a771" providerId="LiveId" clId="{1A669C0E-663E-4EF9-9BDD-3661ED200EC3}" dt="2022-09-11T03:43:54.571" v="99" actId="47"/>
        <pc:sldMasterMkLst>
          <pc:docMk/>
          <pc:sldMasterMk cId="2174805396" sldId="2147487571"/>
        </pc:sldMasterMkLst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603400390" sldId="2147487572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163839106" sldId="2147487573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345639884" sldId="2147487574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067369264" sldId="2147487575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2094520872" sldId="2147487576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048652653" sldId="2147487577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4734377" sldId="2147487578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92232106" sldId="2147487579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40843485" sldId="2147487580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140636559" sldId="2147487581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46546238" sldId="2147487582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35.914" v="23" actId="2696"/>
        <pc:sldMasterMkLst>
          <pc:docMk/>
          <pc:sldMasterMk cId="3645392896" sldId="2147487619"/>
        </pc:sldMasterMkLst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622095063" sldId="2147487620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280512787" sldId="2147487621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756522314" sldId="2147487622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39450380" sldId="2147487623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158979098" sldId="2147487624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98739773" sldId="2147487625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845773623" sldId="2147487626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135956387" sldId="2147487627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41719801" sldId="2147487628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322928177" sldId="2147487629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3718844374" sldId="2147487630"/>
          </pc:sldLayoutMkLst>
        </pc:sldLayoutChg>
      </pc:sldMasterChg>
    </pc:docChg>
  </pc:docChgLst>
  <pc:docChgLst>
    <pc:chgData name="Wei Li" userId="fae33518c2e5a771" providerId="LiveId" clId="{F4515754-D5F7-4BC0-87D6-11E36ADBD7F2}"/>
    <pc:docChg chg="custSel addSld delSld modSld delMainMaster">
      <pc:chgData name="Wei Li" userId="fae33518c2e5a771" providerId="LiveId" clId="{F4515754-D5F7-4BC0-87D6-11E36ADBD7F2}" dt="2023-06-18T03:46:51.919" v="165" actId="20577"/>
      <pc:docMkLst>
        <pc:docMk/>
      </pc:docMkLst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6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7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8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9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60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61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62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63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264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332686316" sldId="293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519367677" sldId="294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21028107" sldId="295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060168363" sldId="296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79093818" sldId="297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407784251" sldId="42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2661496413" sldId="422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443376016" sldId="504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2808623332" sldId="505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965812788" sldId="506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2427768826" sldId="507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432679415" sldId="508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155711332" sldId="509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1407115966" sldId="510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1642878982" sldId="51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0" sldId="562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860659358" sldId="593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673181168" sldId="698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103875304" sldId="699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48810384" sldId="70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703874432" sldId="702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435064295" sldId="703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83243877" sldId="704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701569026" sldId="705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251785528" sldId="706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464334222" sldId="719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766008139" sldId="720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014157996" sldId="72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272924003" sldId="722"/>
        </pc:sldMkLst>
      </pc:sldChg>
      <pc:sldChg chg="modSp mod">
        <pc:chgData name="Wei Li" userId="fae33518c2e5a771" providerId="LiveId" clId="{F4515754-D5F7-4BC0-87D6-11E36ADBD7F2}" dt="2023-06-18T03:43:10.112" v="137" actId="20577"/>
        <pc:sldMkLst>
          <pc:docMk/>
          <pc:sldMk cId="4265739660" sldId="791"/>
        </pc:sldMkLst>
        <pc:spChg chg="mod">
          <ac:chgData name="Wei Li" userId="fae33518c2e5a771" providerId="LiveId" clId="{F4515754-D5F7-4BC0-87D6-11E36ADBD7F2}" dt="2023-06-18T03:43:10.112" v="137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3:04.875" v="133" actId="6549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0:03.341" v="45" actId="6549"/>
        <pc:sldMkLst>
          <pc:docMk/>
          <pc:sldMk cId="0" sldId="1614"/>
        </pc:sldMkLst>
        <pc:spChg chg="mod">
          <ac:chgData name="Wei Li" userId="fae33518c2e5a771" providerId="LiveId" clId="{F4515754-D5F7-4BC0-87D6-11E36ADBD7F2}" dt="2023-06-18T03:30:03.341" v="45" actId="6549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4515754-D5F7-4BC0-87D6-11E36ADBD7F2}" dt="2023-06-18T03:29:39.795" v="3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8:23.565" v="127"/>
        <pc:sldMkLst>
          <pc:docMk/>
          <pc:sldMk cId="2948737989" sldId="3890"/>
        </pc:sldMkLst>
        <pc:spChg chg="mod">
          <ac:chgData name="Wei Li" userId="fae33518c2e5a771" providerId="LiveId" clId="{F4515754-D5F7-4BC0-87D6-11E36ADBD7F2}" dt="2023-06-18T03:36:56.794" v="125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4515754-D5F7-4BC0-87D6-11E36ADBD7F2}" dt="2023-06-18T03:38:23.565" v="127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815055927" sldId="5346"/>
        </pc:sldMkLst>
      </pc:sldChg>
      <pc:sldChg chg="modSp mod">
        <pc:chgData name="Wei Li" userId="fae33518c2e5a771" providerId="LiveId" clId="{F4515754-D5F7-4BC0-87D6-11E36ADBD7F2}" dt="2023-06-18T03:35:32.120" v="101" actId="14100"/>
        <pc:sldMkLst>
          <pc:docMk/>
          <pc:sldMk cId="2492386989" sldId="5541"/>
        </pc:sldMkLst>
        <pc:spChg chg="mod">
          <ac:chgData name="Wei Li" userId="fae33518c2e5a771" providerId="LiveId" clId="{F4515754-D5F7-4BC0-87D6-11E36ADBD7F2}" dt="2023-06-18T03:35:32.120" v="101" actId="14100"/>
          <ac:spMkLst>
            <pc:docMk/>
            <pc:sldMk cId="2492386989" sldId="5541"/>
            <ac:spMk id="3" creationId="{D74C87F4-5885-722D-A60F-BA634FC73AEA}"/>
          </ac:spMkLst>
        </pc:spChg>
      </pc:sldChg>
      <pc:sldChg chg="del">
        <pc:chgData name="Wei Li" userId="fae33518c2e5a771" providerId="LiveId" clId="{F4515754-D5F7-4BC0-87D6-11E36ADBD7F2}" dt="2023-06-18T03:29:44.862" v="38" actId="47"/>
        <pc:sldMkLst>
          <pc:docMk/>
          <pc:sldMk cId="820907903" sldId="554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68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69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0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1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3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4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5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6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7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8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9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0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1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3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4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5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6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7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8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9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90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9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2361111761" sldId="5592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3027294814" sldId="5593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3040345725" sldId="5594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275168981" sldId="5595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3566871083" sldId="5596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438856767" sldId="5597"/>
        </pc:sldMkLst>
      </pc:sldChg>
      <pc:sldChg chg="modSp mod">
        <pc:chgData name="Wei Li" userId="fae33518c2e5a771" providerId="LiveId" clId="{F4515754-D5F7-4BC0-87D6-11E36ADBD7F2}" dt="2023-06-18T03:33:36.572" v="47" actId="27636"/>
        <pc:sldMkLst>
          <pc:docMk/>
          <pc:sldMk cId="0" sldId="5600"/>
        </pc:sldMkLst>
        <pc:spChg chg="mod">
          <ac:chgData name="Wei Li" userId="fae33518c2e5a771" providerId="LiveId" clId="{F4515754-D5F7-4BC0-87D6-11E36ADBD7F2}" dt="2023-06-18T03:33:36.572" v="47" actId="27636"/>
          <ac:spMkLst>
            <pc:docMk/>
            <pc:sldMk cId="0" sldId="5600"/>
            <ac:spMk id="16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48" actId="27636"/>
        <pc:sldMkLst>
          <pc:docMk/>
          <pc:sldMk cId="0" sldId="5601"/>
        </pc:sldMkLst>
        <pc:spChg chg="mod">
          <ac:chgData name="Wei Li" userId="fae33518c2e5a771" providerId="LiveId" clId="{F4515754-D5F7-4BC0-87D6-11E36ADBD7F2}" dt="2023-06-18T03:33:36.577" v="48" actId="27636"/>
          <ac:spMkLst>
            <pc:docMk/>
            <pc:sldMk cId="0" sldId="5601"/>
            <ac:spMk id="17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49" actId="27636"/>
        <pc:sldMkLst>
          <pc:docMk/>
          <pc:sldMk cId="0" sldId="5602"/>
        </pc:sldMkLst>
        <pc:spChg chg="mod">
          <ac:chgData name="Wei Li" userId="fae33518c2e5a771" providerId="LiveId" clId="{F4515754-D5F7-4BC0-87D6-11E36ADBD7F2}" dt="2023-06-18T03:33:36.577" v="49" actId="27636"/>
          <ac:spMkLst>
            <pc:docMk/>
            <pc:sldMk cId="0" sldId="5602"/>
            <ac:spMk id="174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50" actId="27636"/>
        <pc:sldMkLst>
          <pc:docMk/>
          <pc:sldMk cId="0" sldId="5603"/>
        </pc:sldMkLst>
        <pc:spChg chg="mod">
          <ac:chgData name="Wei Li" userId="fae33518c2e5a771" providerId="LiveId" clId="{F4515754-D5F7-4BC0-87D6-11E36ADBD7F2}" dt="2023-06-18T03:33:36.577" v="50" actId="27636"/>
          <ac:spMkLst>
            <pc:docMk/>
            <pc:sldMk cId="0" sldId="5603"/>
            <ac:spMk id="178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12" v="51" actId="27636"/>
        <pc:sldMkLst>
          <pc:docMk/>
          <pc:sldMk cId="0" sldId="5604"/>
        </pc:sldMkLst>
        <pc:spChg chg="mod">
          <ac:chgData name="Wei Li" userId="fae33518c2e5a771" providerId="LiveId" clId="{F4515754-D5F7-4BC0-87D6-11E36ADBD7F2}" dt="2023-06-18T03:34:08.112" v="51" actId="27636"/>
          <ac:spMkLst>
            <pc:docMk/>
            <pc:sldMk cId="0" sldId="5604"/>
            <ac:spMk id="15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25" v="52" actId="27636"/>
        <pc:sldMkLst>
          <pc:docMk/>
          <pc:sldMk cId="0" sldId="5605"/>
        </pc:sldMkLst>
        <pc:spChg chg="mod">
          <ac:chgData name="Wei Li" userId="fae33518c2e5a771" providerId="LiveId" clId="{F4515754-D5F7-4BC0-87D6-11E36ADBD7F2}" dt="2023-06-18T03:34:08.125" v="52" actId="27636"/>
          <ac:spMkLst>
            <pc:docMk/>
            <pc:sldMk cId="0" sldId="5605"/>
            <ac:spMk id="15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27" v="53" actId="27636"/>
        <pc:sldMkLst>
          <pc:docMk/>
          <pc:sldMk cId="0" sldId="5606"/>
        </pc:sldMkLst>
        <pc:spChg chg="mod">
          <ac:chgData name="Wei Li" userId="fae33518c2e5a771" providerId="LiveId" clId="{F4515754-D5F7-4BC0-87D6-11E36ADBD7F2}" dt="2023-06-18T03:34:08.127" v="53" actId="27636"/>
          <ac:spMkLst>
            <pc:docMk/>
            <pc:sldMk cId="0" sldId="5606"/>
            <ac:spMk id="16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39" v="54" actId="27636"/>
        <pc:sldMkLst>
          <pc:docMk/>
          <pc:sldMk cId="0" sldId="5607"/>
        </pc:sldMkLst>
        <pc:spChg chg="mod">
          <ac:chgData name="Wei Li" userId="fae33518c2e5a771" providerId="LiveId" clId="{F4515754-D5F7-4BC0-87D6-11E36ADBD7F2}" dt="2023-06-18T03:34:08.139" v="54" actId="27636"/>
          <ac:spMkLst>
            <pc:docMk/>
            <pc:sldMk cId="0" sldId="5607"/>
            <ac:spMk id="16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39" v="55" actId="27636"/>
        <pc:sldMkLst>
          <pc:docMk/>
          <pc:sldMk cId="0" sldId="5608"/>
        </pc:sldMkLst>
        <pc:spChg chg="mod">
          <ac:chgData name="Wei Li" userId="fae33518c2e5a771" providerId="LiveId" clId="{F4515754-D5F7-4BC0-87D6-11E36ADBD7F2}" dt="2023-06-18T03:34:08.139" v="55" actId="27636"/>
          <ac:spMkLst>
            <pc:docMk/>
            <pc:sldMk cId="0" sldId="5608"/>
            <ac:spMk id="17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54" v="56" actId="27636"/>
        <pc:sldMkLst>
          <pc:docMk/>
          <pc:sldMk cId="0" sldId="5609"/>
        </pc:sldMkLst>
        <pc:spChg chg="mod">
          <ac:chgData name="Wei Li" userId="fae33518c2e5a771" providerId="LiveId" clId="{F4515754-D5F7-4BC0-87D6-11E36ADBD7F2}" dt="2023-06-18T03:34:08.154" v="56" actId="27636"/>
          <ac:spMkLst>
            <pc:docMk/>
            <pc:sldMk cId="0" sldId="5609"/>
            <ac:spMk id="17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68" v="57" actId="27636"/>
        <pc:sldMkLst>
          <pc:docMk/>
          <pc:sldMk cId="0" sldId="5610"/>
        </pc:sldMkLst>
        <pc:spChg chg="mod">
          <ac:chgData name="Wei Li" userId="fae33518c2e5a771" providerId="LiveId" clId="{F4515754-D5F7-4BC0-87D6-11E36ADBD7F2}" dt="2023-06-18T03:34:08.168" v="57" actId="27636"/>
          <ac:spMkLst>
            <pc:docMk/>
            <pc:sldMk cId="0" sldId="5610"/>
            <ac:spMk id="18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76" v="58" actId="27636"/>
        <pc:sldMkLst>
          <pc:docMk/>
          <pc:sldMk cId="0" sldId="5611"/>
        </pc:sldMkLst>
        <pc:spChg chg="mod">
          <ac:chgData name="Wei Li" userId="fae33518c2e5a771" providerId="LiveId" clId="{F4515754-D5F7-4BC0-87D6-11E36ADBD7F2}" dt="2023-06-18T03:34:08.176" v="58" actId="27636"/>
          <ac:spMkLst>
            <pc:docMk/>
            <pc:sldMk cId="0" sldId="5611"/>
            <ac:spMk id="18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81" v="59" actId="27636"/>
        <pc:sldMkLst>
          <pc:docMk/>
          <pc:sldMk cId="0" sldId="5612"/>
        </pc:sldMkLst>
        <pc:spChg chg="mod">
          <ac:chgData name="Wei Li" userId="fae33518c2e5a771" providerId="LiveId" clId="{F4515754-D5F7-4BC0-87D6-11E36ADBD7F2}" dt="2023-06-18T03:34:08.181" v="59" actId="27636"/>
          <ac:spMkLst>
            <pc:docMk/>
            <pc:sldMk cId="0" sldId="5612"/>
            <ac:spMk id="19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28" v="103" actId="27636"/>
        <pc:sldMkLst>
          <pc:docMk/>
          <pc:sldMk cId="0" sldId="5621"/>
        </pc:sldMkLst>
        <pc:spChg chg="mod">
          <ac:chgData name="Wei Li" userId="fae33518c2e5a771" providerId="LiveId" clId="{F4515754-D5F7-4BC0-87D6-11E36ADBD7F2}" dt="2023-06-18T03:36:12.728" v="103" actId="27636"/>
          <ac:spMkLst>
            <pc:docMk/>
            <pc:sldMk cId="0" sldId="5621"/>
            <ac:spMk id="152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40" v="105" actId="27636"/>
        <pc:sldMkLst>
          <pc:docMk/>
          <pc:sldMk cId="0" sldId="5622"/>
        </pc:sldMkLst>
        <pc:spChg chg="mod">
          <ac:chgData name="Wei Li" userId="fae33518c2e5a771" providerId="LiveId" clId="{F4515754-D5F7-4BC0-87D6-11E36ADBD7F2}" dt="2023-06-18T03:36:12.740" v="105" actId="27636"/>
          <ac:spMkLst>
            <pc:docMk/>
            <pc:sldMk cId="0" sldId="5622"/>
            <ac:spMk id="15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40" v="104" actId="27636"/>
          <ac:spMkLst>
            <pc:docMk/>
            <pc:sldMk cId="0" sldId="5622"/>
            <ac:spMk id="15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56" v="107" actId="27636"/>
        <pc:sldMkLst>
          <pc:docMk/>
          <pc:sldMk cId="0" sldId="5623"/>
        </pc:sldMkLst>
        <pc:spChg chg="mod">
          <ac:chgData name="Wei Li" userId="fae33518c2e5a771" providerId="LiveId" clId="{F4515754-D5F7-4BC0-87D6-11E36ADBD7F2}" dt="2023-06-18T03:36:12.756" v="107" actId="27636"/>
          <ac:spMkLst>
            <pc:docMk/>
            <pc:sldMk cId="0" sldId="5623"/>
            <ac:spMk id="16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40" v="106" actId="27636"/>
          <ac:spMkLst>
            <pc:docMk/>
            <pc:sldMk cId="0" sldId="5623"/>
            <ac:spMk id="16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70" v="109" actId="27636"/>
        <pc:sldMkLst>
          <pc:docMk/>
          <pc:sldMk cId="0" sldId="5624"/>
        </pc:sldMkLst>
        <pc:spChg chg="mod">
          <ac:chgData name="Wei Li" userId="fae33518c2e5a771" providerId="LiveId" clId="{F4515754-D5F7-4BC0-87D6-11E36ADBD7F2}" dt="2023-06-18T03:36:12.756" v="108" actId="27636"/>
          <ac:spMkLst>
            <pc:docMk/>
            <pc:sldMk cId="0" sldId="5624"/>
            <ac:spMk id="16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70" v="109" actId="27636"/>
          <ac:spMkLst>
            <pc:docMk/>
            <pc:sldMk cId="0" sldId="5624"/>
            <ac:spMk id="16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86" v="111" actId="27636"/>
        <pc:sldMkLst>
          <pc:docMk/>
          <pc:sldMk cId="0" sldId="5625"/>
        </pc:sldMkLst>
        <pc:spChg chg="mod">
          <ac:chgData name="Wei Li" userId="fae33518c2e5a771" providerId="LiveId" clId="{F4515754-D5F7-4BC0-87D6-11E36ADBD7F2}" dt="2023-06-18T03:36:12.786" v="111" actId="27636"/>
          <ac:spMkLst>
            <pc:docMk/>
            <pc:sldMk cId="0" sldId="5625"/>
            <ac:spMk id="17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83" v="110" actId="27636"/>
          <ac:spMkLst>
            <pc:docMk/>
            <pc:sldMk cId="0" sldId="5625"/>
            <ac:spMk id="17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800" v="113" actId="27636"/>
        <pc:sldMkLst>
          <pc:docMk/>
          <pc:sldMk cId="0" sldId="5626"/>
        </pc:sldMkLst>
        <pc:spChg chg="mod">
          <ac:chgData name="Wei Li" userId="fae33518c2e5a771" providerId="LiveId" clId="{F4515754-D5F7-4BC0-87D6-11E36ADBD7F2}" dt="2023-06-18T03:36:12.791" v="112" actId="27636"/>
          <ac:spMkLst>
            <pc:docMk/>
            <pc:sldMk cId="0" sldId="5626"/>
            <ac:spMk id="17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800" v="113" actId="27636"/>
          <ac:spMkLst>
            <pc:docMk/>
            <pc:sldMk cId="0" sldId="5626"/>
            <ac:spMk id="17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815" v="115" actId="27636"/>
        <pc:sldMkLst>
          <pc:docMk/>
          <pc:sldMk cId="0" sldId="5627"/>
        </pc:sldMkLst>
        <pc:spChg chg="mod">
          <ac:chgData name="Wei Li" userId="fae33518c2e5a771" providerId="LiveId" clId="{F4515754-D5F7-4BC0-87D6-11E36ADBD7F2}" dt="2023-06-18T03:36:12.806" v="114" actId="27636"/>
          <ac:spMkLst>
            <pc:docMk/>
            <pc:sldMk cId="0" sldId="5627"/>
            <ac:spMk id="18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815" v="115" actId="27636"/>
          <ac:spMkLst>
            <pc:docMk/>
            <pc:sldMk cId="0" sldId="5627"/>
            <ac:spMk id="181" creationId="{00000000-0000-0000-0000-000000000000}"/>
          </ac:spMkLst>
        </pc:spChg>
      </pc:sldChg>
      <pc:sldChg chg="modSp add mod">
        <pc:chgData name="Wei Li" userId="fae33518c2e5a771" providerId="LiveId" clId="{F4515754-D5F7-4BC0-87D6-11E36ADBD7F2}" dt="2023-06-18T03:46:09.310" v="155" actId="20577"/>
        <pc:sldMkLst>
          <pc:docMk/>
          <pc:sldMk cId="3696262279" sldId="5645"/>
        </pc:sldMkLst>
        <pc:spChg chg="mod">
          <ac:chgData name="Wei Li" userId="fae33518c2e5a771" providerId="LiveId" clId="{F4515754-D5F7-4BC0-87D6-11E36ADBD7F2}" dt="2023-06-18T03:46:09.310" v="155" actId="20577"/>
          <ac:spMkLst>
            <pc:docMk/>
            <pc:sldMk cId="3696262279" sldId="5645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6:03.135" v="151" actId="255"/>
          <ac:spMkLst>
            <pc:docMk/>
            <pc:sldMk cId="3696262279" sldId="5645"/>
            <ac:spMk id="14337" creationId="{00000000-0000-0000-0000-000000000000}"/>
          </ac:spMkLst>
        </pc:spChg>
      </pc:sldChg>
      <pc:sldChg chg="modSp add mod">
        <pc:chgData name="Wei Li" userId="fae33518c2e5a771" providerId="LiveId" clId="{F4515754-D5F7-4BC0-87D6-11E36ADBD7F2}" dt="2023-06-18T03:46:51.919" v="165" actId="20577"/>
        <pc:sldMkLst>
          <pc:docMk/>
          <pc:sldMk cId="533336421" sldId="5646"/>
        </pc:sldMkLst>
        <pc:spChg chg="mod">
          <ac:chgData name="Wei Li" userId="fae33518c2e5a771" providerId="LiveId" clId="{F4515754-D5F7-4BC0-87D6-11E36ADBD7F2}" dt="2023-06-18T03:46:51.919" v="165" actId="20577"/>
          <ac:spMkLst>
            <pc:docMk/>
            <pc:sldMk cId="533336421" sldId="5646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6:41.755" v="161" actId="6549"/>
          <ac:spMkLst>
            <pc:docMk/>
            <pc:sldMk cId="533336421" sldId="5646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4178363037" sldId="2147487405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502696246" sldId="214748740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088519199" sldId="214748740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613740882" sldId="214748740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171919142" sldId="214748740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326578859" sldId="214748741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973400640" sldId="214748741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1221410769" sldId="214748741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853985263" sldId="214748741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2629112584" sldId="214748741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2965352913" sldId="214748741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722724290" sldId="2147487416"/>
          </pc:sldLayoutMkLst>
        </pc:sldLayoutChg>
      </pc:sldMaster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1036411918" sldId="2147487430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919077878" sldId="214748743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3507262670" sldId="214748743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709582146" sldId="214748743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219509982" sldId="214748743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922496420" sldId="214748743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64270294" sldId="214748743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4151945828" sldId="214748743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187972862" sldId="214748743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475036839" sldId="214748743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74923014" sldId="214748744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453471508" sldId="2147487441"/>
          </pc:sldLayoutMkLst>
        </pc:sldLayoutChg>
      </pc:sldMasterChg>
      <pc:sldMasterChg chg="del delSldLayout">
        <pc:chgData name="Wei Li" userId="fae33518c2e5a771" providerId="LiveId" clId="{F4515754-D5F7-4BC0-87D6-11E36ADBD7F2}" dt="2023-06-18T03:30:19.407" v="46" actId="47"/>
        <pc:sldMasterMkLst>
          <pc:docMk/>
          <pc:sldMasterMk cId="2378951990" sldId="2147488226"/>
        </pc:sldMasterMkLst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1493324346" sldId="2147488227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205003980" sldId="2147488228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1358224259" sldId="2147488229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463983737" sldId="2147488230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954016102" sldId="2147488231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76667536" sldId="2147488232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569781581" sldId="2147488233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342385747" sldId="2147488234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510377139" sldId="2147488235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712478349" sldId="2147488236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4143631182" sldId="2147488237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818341939" sldId="214748823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23.863" v="60" actId="47"/>
        <pc:sldMasterMkLst>
          <pc:docMk/>
          <pc:sldMasterMk cId="4070597062" sldId="2147488239"/>
        </pc:sldMasterMkLst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722972690" sldId="214748824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3916748486" sldId="214748824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236098610" sldId="214748824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446828637" sldId="214748824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684399727" sldId="2147488244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538621938" sldId="2147488245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1058652368" sldId="2147488246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36929154" sldId="2147488247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1692854398" sldId="214748824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23.863" v="60" actId="47"/>
        <pc:sldMasterMkLst>
          <pc:docMk/>
          <pc:sldMasterMk cId="564025851" sldId="2147488249"/>
        </pc:sldMasterMkLst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746544223" sldId="214748825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00492626" sldId="214748825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462624630" sldId="214748825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58386553" sldId="214748825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3656826689" sldId="2147488254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051882827" sldId="2147488255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678480907" sldId="2147488256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258044641" sldId="2147488257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792106337" sldId="2147488258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4221952339" sldId="2147488259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724989855" sldId="214748826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4156121994" sldId="214748826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367484445" sldId="214748826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983015534" sldId="214748826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3060381854" sldId="2147488264"/>
          </pc:sldLayoutMkLst>
        </pc:sldLayoutChg>
      </pc:sldMasterChg>
      <pc:sldMasterChg chg="del delSldLayout">
        <pc:chgData name="Wei Li" userId="fae33518c2e5a771" providerId="LiveId" clId="{F4515754-D5F7-4BC0-87D6-11E36ADBD7F2}" dt="2023-06-18T03:35:48.381" v="102" actId="47"/>
        <pc:sldMasterMkLst>
          <pc:docMk/>
          <pc:sldMasterMk cId="216527324" sldId="2147488265"/>
        </pc:sldMasterMkLst>
        <pc:sldLayoutChg chg="del">
          <pc:chgData name="Wei Li" userId="fae33518c2e5a771" providerId="LiveId" clId="{F4515754-D5F7-4BC0-87D6-11E36ADBD7F2}" dt="2023-06-18T03:35:48.381" v="102" actId="47"/>
          <pc:sldLayoutMkLst>
            <pc:docMk/>
            <pc:sldMasterMk cId="216527324" sldId="2147488265"/>
            <pc:sldLayoutMk cId="185301155" sldId="2147488266"/>
          </pc:sldLayoutMkLst>
        </pc:sldLayoutChg>
      </pc:sldMasterChg>
      <pc:sldMasterChg chg="del delSldLayout">
        <pc:chgData name="Wei Li" userId="fae33518c2e5a771" providerId="LiveId" clId="{F4515754-D5F7-4BC0-87D6-11E36ADBD7F2}" dt="2023-06-18T03:36:44.755" v="116" actId="47"/>
        <pc:sldMasterMkLst>
          <pc:docMk/>
          <pc:sldMasterMk cId="1433400618" sldId="2147488267"/>
        </pc:sldMasterMkLst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903549439" sldId="2147488268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4258344308" sldId="2147488269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4226665938" sldId="2147488270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2699512077" sldId="2147488271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3148051504" sldId="2147488272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252650625" sldId="2147488273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6444115" sldId="2147488274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3980677949" sldId="2147488275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244697980" sldId="2147488276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245608642" sldId="2147488277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392779824" sldId="214748827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1332050178" sldId="2147488279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9567753" sldId="214748828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154757288" sldId="214748828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922259721" sldId="214748828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507516242" sldId="214748828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4107415211" sldId="214748828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167897677" sldId="214748828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009641241" sldId="214748828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024042846" sldId="214748828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367210027" sldId="214748828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229116981" sldId="214748828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632897432" sldId="2147488290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58.223" v="61" actId="47"/>
        <pc:sldMasterMkLst>
          <pc:docMk/>
          <pc:sldMasterMk cId="2581911045" sldId="2147488291"/>
        </pc:sldMasterMkLst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3058570269" sldId="2147488292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1621316509" sldId="2147488293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228638126" sldId="2147488294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099487615" sldId="2147488295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2259547109" sldId="2147488296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103979338" sldId="2147488297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2375493692" sldId="2147488298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50587374" sldId="2147488299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611029955" sldId="2147488300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272199691" sldId="2147488301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911894487" sldId="2147488302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3336017257" sldId="2147488303"/>
          </pc:sldLayoutMkLst>
        </pc:sldLayoutChg>
      </pc:sldMasterChg>
    </pc:docChg>
  </pc:docChgLst>
  <pc:docChgLst>
    <pc:chgData name="Wei Li" userId="fae33518c2e5a771" providerId="LiveId" clId="{9B9A371B-9848-4A81-9C01-171CC31AC924}"/>
    <pc:docChg chg="undo custSel addSld delSld modSld delMainMaster">
      <pc:chgData name="Wei Li" userId="fae33518c2e5a771" providerId="LiveId" clId="{9B9A371B-9848-4A81-9C01-171CC31AC924}" dt="2022-10-09T03:52:54.782" v="255" actId="20577"/>
      <pc:docMkLst>
        <pc:docMk/>
      </pc:docMkLst>
      <pc:sldChg chg="del">
        <pc:chgData name="Wei Li" userId="fae33518c2e5a771" providerId="LiveId" clId="{9B9A371B-9848-4A81-9C01-171CC31AC924}" dt="2022-10-09T03:29:41.340" v="80" actId="47"/>
        <pc:sldMkLst>
          <pc:docMk/>
          <pc:sldMk cId="2065007413" sldId="27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987099429" sldId="28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43748601" sldId="28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80655722" sldId="28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81240551" sldId="28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605016150" sldId="28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97452899" sldId="28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56255824" sldId="28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1504038" sldId="29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00945550" sldId="29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69925142" sldId="299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77760606" sldId="30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90259916" sldId="30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34822817" sldId="31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1658489" sldId="31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91049370" sldId="31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787836691" sldId="31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598201304" sldId="31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39203979" sldId="31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498899941" sldId="31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633483128" sldId="317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50938123" sldId="318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406517050" sldId="319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021394769" sldId="320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744265521" sldId="321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002492786" sldId="322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508522388" sldId="323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963935973" sldId="324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167268505" sldId="32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9603472" sldId="326"/>
        </pc:sldMkLst>
      </pc:sldChg>
      <pc:sldChg chg="modSp mod">
        <pc:chgData name="Wei Li" userId="fae33518c2e5a771" providerId="LiveId" clId="{9B9A371B-9848-4A81-9C01-171CC31AC924}" dt="2022-10-09T03:52:44.149" v="252" actId="20577"/>
        <pc:sldMkLst>
          <pc:docMk/>
          <pc:sldMk cId="4265739660" sldId="791"/>
        </pc:sldMkLst>
        <pc:spChg chg="mod">
          <ac:chgData name="Wei Li" userId="fae33518c2e5a771" providerId="LiveId" clId="{9B9A371B-9848-4A81-9C01-171CC31AC924}" dt="2022-10-09T03:52:44.149" v="252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39:28.474" v="160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25:35.149" v="25" actId="20577"/>
        <pc:sldMkLst>
          <pc:docMk/>
          <pc:sldMk cId="0" sldId="1614"/>
        </pc:sldMkLst>
        <pc:spChg chg="mod">
          <ac:chgData name="Wei Li" userId="fae33518c2e5a771" providerId="LiveId" clId="{9B9A371B-9848-4A81-9C01-171CC31AC924}" dt="2022-10-09T03:25:35.149" v="25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5:25.157" v="1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34:17.152" v="112" actId="20577"/>
        <pc:sldMkLst>
          <pc:docMk/>
          <pc:sldMk cId="2948737989" sldId="3890"/>
        </pc:sldMkLst>
        <pc:spChg chg="mod">
          <ac:chgData name="Wei Li" userId="fae33518c2e5a771" providerId="LiveId" clId="{9B9A371B-9848-4A81-9C01-171CC31AC924}" dt="2022-10-09T03:34:17.152" v="112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9B9A371B-9848-4A81-9C01-171CC31AC924}" dt="2022-10-09T03:32:52.908" v="82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50:16.242" v="250" actId="20577"/>
        <pc:sldMkLst>
          <pc:docMk/>
          <pc:sldMk cId="1590046880" sldId="5354"/>
        </pc:sldMkLst>
        <pc:spChg chg="mod">
          <ac:chgData name="Wei Li" userId="fae33518c2e5a771" providerId="LiveId" clId="{9B9A371B-9848-4A81-9C01-171CC31AC924}" dt="2022-10-09T03:50:16.242" v="250" actId="20577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28.195" v="227"/>
        <pc:sldMkLst>
          <pc:docMk/>
          <pc:sldMk cId="1418049806" sldId="5355"/>
        </pc:sldMkLst>
        <pc:spChg chg="mod">
          <ac:chgData name="Wei Li" userId="fae33518c2e5a771" providerId="LiveId" clId="{9B9A371B-9848-4A81-9C01-171CC31AC924}" dt="2022-10-09T03:47:28.195" v="227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51.857" v="231" actId="27636"/>
        <pc:sldMkLst>
          <pc:docMk/>
          <pc:sldMk cId="3649393339" sldId="5356"/>
        </pc:sldMkLst>
        <pc:spChg chg="mod">
          <ac:chgData name="Wei Li" userId="fae33518c2e5a771" providerId="LiveId" clId="{9B9A371B-9848-4A81-9C01-171CC31AC924}" dt="2022-10-09T03:47:51.857" v="231" actId="27636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8:14.545" v="234"/>
        <pc:sldMkLst>
          <pc:docMk/>
          <pc:sldMk cId="3861752858" sldId="5357"/>
        </pc:sldMkLst>
        <pc:spChg chg="mod">
          <ac:chgData name="Wei Li" userId="fae33518c2e5a771" providerId="LiveId" clId="{9B9A371B-9848-4A81-9C01-171CC31AC924}" dt="2022-10-09T03:48:14.545" v="234"/>
          <ac:spMkLst>
            <pc:docMk/>
            <pc:sldMk cId="3861752858" sldId="5357"/>
            <ac:spMk id="5" creationId="{00000000-0000-0000-0000-000000000000}"/>
          </ac:spMkLst>
        </pc:spChg>
      </pc:sldChg>
      <pc:sldChg chg="del">
        <pc:chgData name="Wei Li" userId="fae33518c2e5a771" providerId="LiveId" clId="{9B9A371B-9848-4A81-9C01-171CC31AC924}" dt="2022-10-09T03:25:47.917" v="27" actId="47"/>
        <pc:sldMkLst>
          <pc:docMk/>
          <pc:sldMk cId="1804127521" sldId="536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8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9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0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1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2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3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4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8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1655864513" sldId="5379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459442320" sldId="5380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34023841" sldId="5381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0016185" sldId="5382"/>
        </pc:sldMkLst>
      </pc:sldChg>
      <pc:sldChg chg="modSp add mod">
        <pc:chgData name="Wei Li" userId="fae33518c2e5a771" providerId="LiveId" clId="{9B9A371B-9848-4A81-9C01-171CC31AC924}" dt="2022-10-09T03:27:12.200" v="78" actId="20577"/>
        <pc:sldMkLst>
          <pc:docMk/>
          <pc:sldMk cId="2762501048" sldId="5383"/>
        </pc:sldMkLst>
        <pc:spChg chg="mod">
          <ac:chgData name="Wei Li" userId="fae33518c2e5a771" providerId="LiveId" clId="{9B9A371B-9848-4A81-9C01-171CC31AC924}" dt="2022-10-09T03:27:12.200" v="78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7:04.109" v="74" actId="6549"/>
          <ac:spMkLst>
            <pc:docMk/>
            <pc:sldMk cId="2762501048" sldId="5383"/>
            <ac:spMk id="1981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47.787" v="253" actId="20577"/>
        <pc:sldMkLst>
          <pc:docMk/>
          <pc:sldMk cId="2078876896" sldId="5391"/>
        </pc:sldMkLst>
        <pc:spChg chg="mod">
          <ac:chgData name="Wei Li" userId="fae33518c2e5a771" providerId="LiveId" clId="{9B9A371B-9848-4A81-9C01-171CC31AC924}" dt="2022-10-09T03:52:47.787" v="253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1:13.009" v="176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2.048" v="254" actId="20577"/>
        <pc:sldMkLst>
          <pc:docMk/>
          <pc:sldMk cId="2435444277" sldId="5392"/>
        </pc:sldMkLst>
        <pc:spChg chg="mod">
          <ac:chgData name="Wei Li" userId="fae33518c2e5a771" providerId="LiveId" clId="{9B9A371B-9848-4A81-9C01-171CC31AC924}" dt="2022-10-09T03:52:52.048" v="254" actId="20577"/>
          <ac:spMkLst>
            <pc:docMk/>
            <pc:sldMk cId="2435444277" sldId="5392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3:25.756" v="204" actId="255"/>
          <ac:spMkLst>
            <pc:docMk/>
            <pc:sldMk cId="2435444277" sldId="5392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4.782" v="255" actId="20577"/>
        <pc:sldMkLst>
          <pc:docMk/>
          <pc:sldMk cId="1374730034" sldId="5393"/>
        </pc:sldMkLst>
        <pc:spChg chg="mod">
          <ac:chgData name="Wei Li" userId="fae33518c2e5a771" providerId="LiveId" clId="{9B9A371B-9848-4A81-9C01-171CC31AC924}" dt="2022-10-09T03:52:54.782" v="255" actId="20577"/>
          <ac:spMkLst>
            <pc:docMk/>
            <pc:sldMk cId="1374730034" sldId="5393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4:29.239" v="215" actId="20577"/>
          <ac:spMkLst>
            <pc:docMk/>
            <pc:sldMk cId="1374730034" sldId="5393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33.622" v="238"/>
        <pc:sldMkLst>
          <pc:docMk/>
          <pc:sldMk cId="3154258726" sldId="5394"/>
        </pc:sldMkLst>
        <pc:spChg chg="mod">
          <ac:chgData name="Wei Li" userId="fae33518c2e5a771" providerId="LiveId" clId="{9B9A371B-9848-4A81-9C01-171CC31AC924}" dt="2022-10-09T03:48:33.622" v="238"/>
          <ac:spMkLst>
            <pc:docMk/>
            <pc:sldMk cId="3154258726" sldId="5394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54.864" v="242"/>
        <pc:sldMkLst>
          <pc:docMk/>
          <pc:sldMk cId="3346386735" sldId="5395"/>
        </pc:sldMkLst>
        <pc:spChg chg="mod">
          <ac:chgData name="Wei Li" userId="fae33518c2e5a771" providerId="LiveId" clId="{9B9A371B-9848-4A81-9C01-171CC31AC924}" dt="2022-10-09T03:48:54.864" v="242"/>
          <ac:spMkLst>
            <pc:docMk/>
            <pc:sldMk cId="3346386735" sldId="5395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0:49.803" v="251" actId="20577"/>
        <pc:sldMkLst>
          <pc:docMk/>
          <pc:sldMk cId="3246274312" sldId="5396"/>
        </pc:sldMkLst>
        <pc:spChg chg="mod">
          <ac:chgData name="Wei Li" userId="fae33518c2e5a771" providerId="LiveId" clId="{9B9A371B-9848-4A81-9C01-171CC31AC924}" dt="2022-10-09T03:50:49.803" v="251" actId="20577"/>
          <ac:spMkLst>
            <pc:docMk/>
            <pc:sldMk cId="3246274312" sldId="5396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9:50.864" v="248"/>
        <pc:sldMkLst>
          <pc:docMk/>
          <pc:sldMk cId="2062972999" sldId="5397"/>
        </pc:sldMkLst>
        <pc:spChg chg="mod">
          <ac:chgData name="Wei Li" userId="fae33518c2e5a771" providerId="LiveId" clId="{9B9A371B-9848-4A81-9C01-171CC31AC924}" dt="2022-10-09T03:49:50.864" v="248"/>
          <ac:spMkLst>
            <pc:docMk/>
            <pc:sldMk cId="2062972999" sldId="5397"/>
            <ac:spMk id="5" creationId="{00000000-0000-0000-0000-000000000000}"/>
          </ac:spMkLst>
        </pc:spChg>
      </pc:sld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4164572846" sldId="2147487442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434721791" sldId="2147487443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803513684" sldId="2147487444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605323287" sldId="2147487445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514640957" sldId="2147487446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655174737" sldId="2147487447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246409008" sldId="2147487448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865527376" sldId="2147487449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00999825" sldId="2147487450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674182163" sldId="2147487451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108668224" sldId="2147487452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821501026" sldId="2147487453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628263874" sldId="2147487583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086561647" sldId="214748758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2430522" sldId="214748758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157468204" sldId="214748758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052123858" sldId="214748758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99203669" sldId="214748758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967897474" sldId="214748758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38222961" sldId="214748759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1885268633" sldId="214748759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369595191" sldId="214748759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287232641" sldId="214748759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035315038" sldId="2147487594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4067197012" sldId="2147487595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035404504" sldId="214748759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8957218" sldId="214748759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51594966" sldId="214748759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00740975" sldId="214748759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72017750" sldId="214748760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9458625" sldId="214748760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158787108" sldId="214748760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24345238" sldId="214748760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40734577" sldId="214748760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314209795" sldId="214748760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766623370" sldId="2147487606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757058488" sldId="2147487607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394990614" sldId="214748760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916080415" sldId="214748760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11545925" sldId="214748761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422727676" sldId="214748761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603440640" sldId="214748761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34034191" sldId="214748761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7320855" sldId="214748761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771566181" sldId="214748761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806282964" sldId="214748761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269222173" sldId="214748761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43784715" sldId="2147487618"/>
          </pc:sldLayoutMkLst>
        </pc:sldLayoutChg>
      </pc:sldMasterChg>
      <pc:sldMasterChg chg="del delSldLayout">
        <pc:chgData name="Wei Li" userId="fae33518c2e5a771" providerId="LiveId" clId="{9B9A371B-9848-4A81-9C01-171CC31AC924}" dt="2022-10-09T03:30:46.738" v="81" actId="47"/>
        <pc:sldMasterMkLst>
          <pc:docMk/>
          <pc:sldMasterMk cId="1029139896" sldId="2147487619"/>
        </pc:sldMasterMkLst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091664465" sldId="2147487620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3555932027" sldId="2147487621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16345710" sldId="2147487622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709183023" sldId="2147487623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429223365" sldId="2147487624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732211778" sldId="2147487625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052408768" sldId="2147487626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530031078" sldId="2147487627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986542817" sldId="2147487628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184742769" sldId="2147487629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501300855" sldId="2147487630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194591771" sldId="2147487631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194591771" sldId="2147487631"/>
            <pc:sldLayoutMk cId="3882998672" sldId="2147487632"/>
          </pc:sldLayoutMkLst>
        </pc:sldLayoutChg>
      </pc:sldMasterChg>
    </pc:docChg>
  </pc:docChgLst>
  <pc:docChgLst>
    <pc:chgData name="Wei Li" userId="fae33518c2e5a771" providerId="LiveId" clId="{56F3CC06-3E88-4C8C-9339-1C4D4551F6D8}"/>
    <pc:docChg chg="undo custSel delSld modSld delMainMaster">
      <pc:chgData name="Wei Li" userId="fae33518c2e5a771" providerId="LiveId" clId="{56F3CC06-3E88-4C8C-9339-1C4D4551F6D8}" dt="2022-11-13T05:23:45.828" v="51" actId="27636"/>
      <pc:docMkLst>
        <pc:docMk/>
      </pc:docMkLst>
      <pc:sldChg chg="del">
        <pc:chgData name="Wei Li" userId="fae33518c2e5a771" providerId="LiveId" clId="{56F3CC06-3E88-4C8C-9339-1C4D4551F6D8}" dt="2022-11-13T05:08:10.716" v="0" actId="47"/>
        <pc:sldMkLst>
          <pc:docMk/>
          <pc:sldMk cId="2902771467" sldId="25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737558635" sldId="25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258363104" sldId="25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860770989" sldId="25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650651078" sldId="26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540072892" sldId="26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109165032" sldId="262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871612093" sldId="263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475120971" sldId="26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796249577" sldId="26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635143879" sldId="26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581596312" sldId="26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615666657" sldId="26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469886143" sldId="26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196094397" sldId="27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348000880" sldId="27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4266017897" sldId="2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538265305" sldId="2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130626968" sldId="2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976533492" sldId="28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808077978" sldId="29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341715865" sldId="29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66981495" sldId="30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4014343652" sldId="302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844556888" sldId="303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961861479" sldId="304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82770386" sldId="30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1895990239" sldId="3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07784251" sldId="42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661496413" sldId="42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4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6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6356660" sldId="59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62425866" sldId="594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11623183" sldId="59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946898838" sldId="59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839671716" sldId="59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751239518" sldId="59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702642189" sldId="59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629606662" sldId="600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562412717" sldId="60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339991835" sldId="60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537843460" sldId="60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95260202" sldId="6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32215352" sldId="60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251323315" sldId="60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456697156" sldId="609"/>
        </pc:sldMkLst>
      </pc:sldChg>
      <pc:sldChg chg="modSp mod">
        <pc:chgData name="Wei Li" userId="fae33518c2e5a771" providerId="LiveId" clId="{56F3CC06-3E88-4C8C-9339-1C4D4551F6D8}" dt="2022-11-13T05:22:02.484" v="44" actId="20577"/>
        <pc:sldMkLst>
          <pc:docMk/>
          <pc:sldMk cId="4265739660" sldId="791"/>
        </pc:sldMkLst>
        <pc:spChg chg="mod">
          <ac:chgData name="Wei Li" userId="fae33518c2e5a771" providerId="LiveId" clId="{56F3CC06-3E88-4C8C-9339-1C4D4551F6D8}" dt="2022-11-13T05:22:02.484" v="4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40.769" v="3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56F3CC06-3E88-4C8C-9339-1C4D4551F6D8}" dt="2022-11-13T05:17:42.881" v="16" actId="20577"/>
        <pc:sldMkLst>
          <pc:docMk/>
          <pc:sldMk cId="0" sldId="1614"/>
        </pc:sldMkLst>
        <pc:spChg chg="mod">
          <ac:chgData name="Wei Li" userId="fae33518c2e5a771" providerId="LiveId" clId="{56F3CC06-3E88-4C8C-9339-1C4D4551F6D8}" dt="2022-11-13T05:17:42.881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29.052" v="10" actId="6549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590046880" sldId="535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418049806" sldId="535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649393339" sldId="535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861752858" sldId="5357"/>
        </pc:sldMkLst>
      </pc:sldChg>
      <pc:sldChg chg="modSp mod">
        <pc:chgData name="Wei Li" userId="fae33518c2e5a771" providerId="LiveId" clId="{56F3CC06-3E88-4C8C-9339-1C4D4551F6D8}" dt="2022-11-13T05:17:49.375" v="23" actId="20577"/>
        <pc:sldMkLst>
          <pc:docMk/>
          <pc:sldMk cId="2762501048" sldId="5383"/>
        </pc:sldMkLst>
        <pc:spChg chg="mod">
          <ac:chgData name="Wei Li" userId="fae33518c2e5a771" providerId="LiveId" clId="{56F3CC06-3E88-4C8C-9339-1C4D4551F6D8}" dt="2022-11-13T05:17:49.375" v="2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37.252" v="11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5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35254372" sldId="5390"/>
        </pc:sldMkLst>
      </pc:sldChg>
      <pc:sldChg chg="modSp mod">
        <pc:chgData name="Wei Li" userId="fae33518c2e5a771" providerId="LiveId" clId="{56F3CC06-3E88-4C8C-9339-1C4D4551F6D8}" dt="2022-11-13T05:22:13.019" v="49" actId="20577"/>
        <pc:sldMkLst>
          <pc:docMk/>
          <pc:sldMk cId="2078876896" sldId="5391"/>
        </pc:sldMkLst>
        <pc:spChg chg="mod">
          <ac:chgData name="Wei Li" userId="fae33518c2e5a771" providerId="LiveId" clId="{56F3CC06-3E88-4C8C-9339-1C4D4551F6D8}" dt="2022-11-13T05:22:13.019" v="49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56.878" v="42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2435444277" sldId="5392"/>
        </pc:sldMkLst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1374730034" sldId="5393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154258726" sldId="539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346386735" sldId="539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246274312" sldId="539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2062972999" sldId="5397"/>
        </pc:sldMkLst>
      </pc:sldChg>
      <pc:sldChg chg="modSp mod">
        <pc:chgData name="Wei Li" userId="fae33518c2e5a771" providerId="LiveId" clId="{56F3CC06-3E88-4C8C-9339-1C4D4551F6D8}" dt="2022-11-13T05:23:45.828" v="51" actId="27636"/>
        <pc:sldMkLst>
          <pc:docMk/>
          <pc:sldMk cId="3223248514" sldId="5416"/>
        </pc:sldMkLst>
        <pc:spChg chg="mod">
          <ac:chgData name="Wei Li" userId="fae33518c2e5a771" providerId="LiveId" clId="{56F3CC06-3E88-4C8C-9339-1C4D4551F6D8}" dt="2022-11-13T05:23:45.828" v="51" actId="27636"/>
          <ac:spMkLst>
            <pc:docMk/>
            <pc:sldMk cId="3223248514" sldId="5416"/>
            <ac:spMk id="3" creationId="{C48176B4-00BA-5C06-82EA-1C04DCC764C9}"/>
          </ac:spMkLst>
        </pc:spChg>
      </pc:sldChg>
      <pc:sldMasterChg chg="del delSldLayout">
        <pc:chgData name="Wei Li" userId="fae33518c2e5a771" providerId="LiveId" clId="{56F3CC06-3E88-4C8C-9339-1C4D4551F6D8}" dt="2022-11-13T05:23:40.564" v="50" actId="47"/>
        <pc:sldMasterMkLst>
          <pc:docMk/>
          <pc:sldMasterMk cId="1354720482" sldId="2147487532"/>
        </pc:sldMasterMkLst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514169193" sldId="214748753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120015195" sldId="2147487534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695825749" sldId="2147487535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893273288" sldId="2147487536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68111235" sldId="2147487537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58331946" sldId="2147487538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447153708" sldId="2147487539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731629122" sldId="2147487540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387272013" sldId="2147487541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579536289" sldId="2147487542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947471952" sldId="214748754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694720348" sldId="214748754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602723229" sldId="2147487631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135106008" sldId="214748763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08672404" sldId="214748763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192319045" sldId="214748763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452028875" sldId="214748763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4250691258" sldId="214748763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258183877" sldId="214748763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489859902" sldId="214748763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58018472" sldId="214748763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76375924" sldId="214748764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53110187" sldId="214748764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6672300" sldId="2147487642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827353888" sldId="2147487643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778639242" sldId="214748764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28826672" sldId="214748764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11272162" sldId="214748764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262290444" sldId="214748764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439073911" sldId="214748764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315366525" sldId="214748764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399856505" sldId="214748765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107711839" sldId="214748765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43757863" sldId="214748765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898520727" sldId="214748765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387621223" sldId="214748765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1521258700" sldId="2147487655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84571288" sldId="214748765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29754300" sldId="214748765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238986044" sldId="214748765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082609539" sldId="214748765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778812648" sldId="214748766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013709388" sldId="214748766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009881484" sldId="214748766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742850288" sldId="214748766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407763788" sldId="214748766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4987155" sldId="214748766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348004298" sldId="2147487666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2269691088" sldId="2147487667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67727538" sldId="214748766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45426991" sldId="214748766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761829814" sldId="214748767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886753354" sldId="214748767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4100618865" sldId="214748767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498888552" sldId="214748767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18817860" sldId="214748767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555948106" sldId="214748767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578394216" sldId="214748767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57116251" sldId="214748767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88799245" sldId="2147487678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604857348" sldId="2147487679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563639172" sldId="214748768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990113000" sldId="214748768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98310891" sldId="214748768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544009253" sldId="214748768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148286381" sldId="214748768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383837" sldId="214748768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40607814" sldId="214748768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7392538" sldId="214748768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62991451" sldId="214748768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771181018" sldId="214748768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933996587" sldId="2147487690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1506269874" sldId="2147487691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602086861" sldId="214748769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326197985" sldId="214748769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540411381" sldId="214748769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28210951" sldId="214748769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2068732263" sldId="214748769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795376845" sldId="214748769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465693979" sldId="214748769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0135206" sldId="214748769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867848364" sldId="214748770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76169996" sldId="214748770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1861513" sldId="2147487702"/>
          </pc:sldLayoutMkLst>
        </pc:sldLayoutChg>
      </pc:sldMasterChg>
      <pc:sldMasterChg chg="del delSldLayout">
        <pc:chgData name="Wei Li" userId="fae33518c2e5a771" providerId="LiveId" clId="{56F3CC06-3E88-4C8C-9339-1C4D4551F6D8}" dt="2022-11-13T05:13:02.052" v="2" actId="47"/>
        <pc:sldMasterMkLst>
          <pc:docMk/>
          <pc:sldMasterMk cId="3483943951" sldId="2147487703"/>
        </pc:sldMasterMkLst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45086249" sldId="2147487704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488268799" sldId="2147487705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492491645" sldId="2147487706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46374770" sldId="2147487707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791652741" sldId="2147487708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826141300" sldId="2147487709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13213639" sldId="2147487710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255188368" sldId="2147487711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32264251" sldId="2147487712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175432256" sldId="2147487713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993082418" sldId="2147487714"/>
          </pc:sldLayoutMkLst>
        </pc:sldLayoutChg>
      </pc:sldMasterChg>
    </pc:docChg>
  </pc:docChgLst>
  <pc:docChgLst>
    <pc:chgData name="Wei Li" userId="fae33518c2e5a771" providerId="LiveId" clId="{66ECF522-A8D8-4230-A96F-D0349B10DF5D}"/>
    <pc:docChg chg="undo custSel addSld delSld modSld delMainMaster">
      <pc:chgData name="Wei Li" userId="fae33518c2e5a771" providerId="LiveId" clId="{66ECF522-A8D8-4230-A96F-D0349B10DF5D}" dt="2023-05-28T02:09:52.152" v="124"/>
      <pc:docMkLst>
        <pc:docMk/>
      </pc:docMkLst>
      <pc:sldChg chg="del">
        <pc:chgData name="Wei Li" userId="fae33518c2e5a771" providerId="LiveId" clId="{66ECF522-A8D8-4230-A96F-D0349B10DF5D}" dt="2023-05-28T01:43:31.191" v="22" actId="47"/>
        <pc:sldMkLst>
          <pc:docMk/>
          <pc:sldMk cId="685701094" sldId="256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25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25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5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36141612" sldId="26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23749103" sldId="261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295395702" sldId="262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493158459" sldId="263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4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704669574" sldId="265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635143879" sldId="266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7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38276837" sldId="27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857264803" sldId="271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911538269" sldId="286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740281549" sldId="287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3130626968" sldId="288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2037243620" sldId="289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3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4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5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6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407784251" sldId="421"/>
        </pc:sldMkLst>
      </pc:sldChg>
      <pc:sldChg chg="add del">
        <pc:chgData name="Wei Li" userId="fae33518c2e5a771" providerId="LiveId" clId="{66ECF522-A8D8-4230-A96F-D0349B10DF5D}" dt="2023-05-28T01:47:35.941" v="45" actId="47"/>
        <pc:sldMkLst>
          <pc:docMk/>
          <pc:sldMk cId="2661496413" sldId="422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0" sldId="562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673181168" sldId="698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6534449" sldId="69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103875304" sldId="69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48810384" sldId="701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980173017" sldId="701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703874432" sldId="70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80818263" sldId="70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909294099" sldId="703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435064295" sldId="703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83243877" sldId="70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378039886" sldId="70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917380077" sldId="705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701569026" sldId="705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251785528" sldId="706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47539262" sldId="706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450136936" sldId="707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239107056" sldId="708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022075576" sldId="709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492563976" sldId="710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055635516" sldId="711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770878050" sldId="71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74982662" sldId="713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37044224" sldId="71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16003154" sldId="715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298427403" sldId="716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464334222" sldId="71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766008139" sldId="720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014157996" sldId="721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272924003" sldId="722"/>
        </pc:sldMkLst>
      </pc:sldChg>
      <pc:sldChg chg="modSp mod">
        <pc:chgData name="Wei Li" userId="fae33518c2e5a771" providerId="LiveId" clId="{66ECF522-A8D8-4230-A96F-D0349B10DF5D}" dt="2023-05-28T02:03:59.429" v="120" actId="20577"/>
        <pc:sldMkLst>
          <pc:docMk/>
          <pc:sldMk cId="4265739660" sldId="791"/>
        </pc:sldMkLst>
        <pc:spChg chg="mod">
          <ac:chgData name="Wei Li" userId="fae33518c2e5a771" providerId="LiveId" clId="{66ECF522-A8D8-4230-A96F-D0349B10DF5D}" dt="2023-05-28T02:01:46.404" v="7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59.429" v="120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37:26.943" v="10" actId="20577"/>
        <pc:sldMkLst>
          <pc:docMk/>
          <pc:sldMk cId="0" sldId="1614"/>
        </pc:sldMkLst>
        <pc:spChg chg="mod">
          <ac:chgData name="Wei Li" userId="fae33518c2e5a771" providerId="LiveId" clId="{66ECF522-A8D8-4230-A96F-D0349B10DF5D}" dt="2023-05-28T01:36:25.399" v="7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66ECF522-A8D8-4230-A96F-D0349B10DF5D}" dt="2023-05-28T01:37:26.943" v="10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6:33.134" v="34"/>
        <pc:sldMkLst>
          <pc:docMk/>
          <pc:sldMk cId="2948737989" sldId="3890"/>
        </pc:sldMkLst>
        <pc:spChg chg="mod">
          <ac:chgData name="Wei Li" userId="fae33518c2e5a771" providerId="LiveId" clId="{66ECF522-A8D8-4230-A96F-D0349B10DF5D}" dt="2023-05-28T01:46:33.134" v="34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546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546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7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9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40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2492386989" sldId="5541"/>
        </pc:sldMkLst>
      </pc:sldChg>
      <pc:sldChg chg="modSp mod">
        <pc:chgData name="Wei Li" userId="fae33518c2e5a771" providerId="LiveId" clId="{66ECF522-A8D8-4230-A96F-D0349B10DF5D}" dt="2023-05-28T01:43:11.532" v="21" actId="20577"/>
        <pc:sldMkLst>
          <pc:docMk/>
          <pc:sldMk cId="820907903" sldId="5542"/>
        </pc:sldMkLst>
        <pc:spChg chg="mod">
          <ac:chgData name="Wei Li" userId="fae33518c2e5a771" providerId="LiveId" clId="{66ECF522-A8D8-4230-A96F-D0349B10DF5D}" dt="2023-05-28T01:43:11.532" v="21" actId="20577"/>
          <ac:spMkLst>
            <pc:docMk/>
            <pc:sldMk cId="820907903" sldId="5542"/>
            <ac:spMk id="3" creationId="{0DFA149E-1499-1A1A-3595-9F887A230A39}"/>
          </ac:spMkLst>
        </pc:spChg>
        <pc:spChg chg="mod">
          <ac:chgData name="Wei Li" userId="fae33518c2e5a771" providerId="LiveId" clId="{66ECF522-A8D8-4230-A96F-D0349B10DF5D}" dt="2023-05-28T01:43:04.459" v="16" actId="20577"/>
          <ac:spMkLst>
            <pc:docMk/>
            <pc:sldMk cId="820907903" sldId="5542"/>
            <ac:spMk id="1981" creationId="{00000000-0000-0000-0000-000000000000}"/>
          </ac:spMkLst>
        </pc:spChg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1225313843" sldId="5543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952514820" sldId="5544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380534825" sldId="5545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2203981762" sldId="5546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773230219" sldId="554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933540926" sldId="5548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565968309" sldId="554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895476193" sldId="555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14884195" sldId="5551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78081541" sldId="5552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884974243" sldId="5553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79213264" sldId="5554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223025007" sldId="5555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012406442" sldId="5556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252121098" sldId="555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905910877" sldId="5558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196798495" sldId="555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910003605" sldId="556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123720911" sldId="5561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3989668085" sldId="5562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010682492" sldId="5563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3920246778" sldId="5564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447977377" sldId="5565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1202570736" sldId="5566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532842964" sldId="5567"/>
        </pc:sldMkLst>
      </pc:sldChg>
      <pc:sldChg chg="modSp mod">
        <pc:chgData name="Wei Li" userId="fae33518c2e5a771" providerId="LiveId" clId="{66ECF522-A8D8-4230-A96F-D0349B10DF5D}" dt="2023-05-28T01:44:47.165" v="24" actId="27636"/>
        <pc:sldMkLst>
          <pc:docMk/>
          <pc:sldMk cId="0" sldId="5577"/>
        </pc:sldMkLst>
        <pc:spChg chg="mod">
          <ac:chgData name="Wei Li" userId="fae33518c2e5a771" providerId="LiveId" clId="{66ECF522-A8D8-4230-A96F-D0349B10DF5D}" dt="2023-05-28T01:44:47.165" v="24" actId="27636"/>
          <ac:spMkLst>
            <pc:docMk/>
            <pc:sldMk cId="0" sldId="5577"/>
            <ac:spMk id="155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185" v="25" actId="27636"/>
        <pc:sldMkLst>
          <pc:docMk/>
          <pc:sldMk cId="0" sldId="5578"/>
        </pc:sldMkLst>
        <pc:spChg chg="mod">
          <ac:chgData name="Wei Li" userId="fae33518c2e5a771" providerId="LiveId" clId="{66ECF522-A8D8-4230-A96F-D0349B10DF5D}" dt="2023-05-28T01:44:47.185" v="25" actId="27636"/>
          <ac:spMkLst>
            <pc:docMk/>
            <pc:sldMk cId="0" sldId="5578"/>
            <ac:spMk id="158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06" v="26" actId="27636"/>
        <pc:sldMkLst>
          <pc:docMk/>
          <pc:sldMk cId="0" sldId="5579"/>
        </pc:sldMkLst>
        <pc:spChg chg="mod">
          <ac:chgData name="Wei Li" userId="fae33518c2e5a771" providerId="LiveId" clId="{66ECF522-A8D8-4230-A96F-D0349B10DF5D}" dt="2023-05-28T01:44:47.206" v="26" actId="27636"/>
          <ac:spMkLst>
            <pc:docMk/>
            <pc:sldMk cId="0" sldId="5579"/>
            <ac:spMk id="161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25" v="27" actId="27636"/>
        <pc:sldMkLst>
          <pc:docMk/>
          <pc:sldMk cId="0" sldId="5580"/>
        </pc:sldMkLst>
        <pc:spChg chg="mod">
          <ac:chgData name="Wei Li" userId="fae33518c2e5a771" providerId="LiveId" clId="{66ECF522-A8D8-4230-A96F-D0349B10DF5D}" dt="2023-05-28T01:44:47.225" v="27" actId="27636"/>
          <ac:spMkLst>
            <pc:docMk/>
            <pc:sldMk cId="0" sldId="5580"/>
            <ac:spMk id="164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48" v="28" actId="27636"/>
        <pc:sldMkLst>
          <pc:docMk/>
          <pc:sldMk cId="0" sldId="5581"/>
        </pc:sldMkLst>
        <pc:spChg chg="mod">
          <ac:chgData name="Wei Li" userId="fae33518c2e5a771" providerId="LiveId" clId="{66ECF522-A8D8-4230-A96F-D0349B10DF5D}" dt="2023-05-28T01:44:47.248" v="28" actId="27636"/>
          <ac:spMkLst>
            <pc:docMk/>
            <pc:sldMk cId="0" sldId="5581"/>
            <ac:spMk id="167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72" v="29" actId="27636"/>
        <pc:sldMkLst>
          <pc:docMk/>
          <pc:sldMk cId="0" sldId="5582"/>
        </pc:sldMkLst>
        <pc:spChg chg="mod">
          <ac:chgData name="Wei Li" userId="fae33518c2e5a771" providerId="LiveId" clId="{66ECF522-A8D8-4230-A96F-D0349B10DF5D}" dt="2023-05-28T01:44:47.272" v="29" actId="27636"/>
          <ac:spMkLst>
            <pc:docMk/>
            <pc:sldMk cId="0" sldId="5582"/>
            <ac:spMk id="170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81" v="30" actId="27636"/>
        <pc:sldMkLst>
          <pc:docMk/>
          <pc:sldMk cId="0" sldId="5583"/>
        </pc:sldMkLst>
        <pc:spChg chg="mod">
          <ac:chgData name="Wei Li" userId="fae33518c2e5a771" providerId="LiveId" clId="{66ECF522-A8D8-4230-A96F-D0349B10DF5D}" dt="2023-05-28T01:44:47.281" v="30" actId="27636"/>
          <ac:spMkLst>
            <pc:docMk/>
            <pc:sldMk cId="0" sldId="5583"/>
            <ac:spMk id="173" creationId="{00000000-0000-0000-0000-000000000000}"/>
          </ac:spMkLst>
        </pc:spChg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2361111761" sldId="5592"/>
        </pc:sldMkLst>
      </pc:sldChg>
      <pc:sldChg chg="addSp delSp modSp add mod">
        <pc:chgData name="Wei Li" userId="fae33518c2e5a771" providerId="LiveId" clId="{66ECF522-A8D8-4230-A96F-D0349B10DF5D}" dt="2023-05-28T01:51:44.595" v="54"/>
        <pc:sldMkLst>
          <pc:docMk/>
          <pc:sldMk cId="3027294814" sldId="5593"/>
        </pc:sldMkLst>
        <pc:spChg chg="add del mod">
          <ac:chgData name="Wei Li" userId="fae33518c2e5a771" providerId="LiveId" clId="{66ECF522-A8D8-4230-A96F-D0349B10DF5D}" dt="2023-05-28T01:51:39.448" v="52" actId="478"/>
          <ac:spMkLst>
            <pc:docMk/>
            <pc:sldMk cId="3027294814" sldId="5593"/>
            <ac:spMk id="3" creationId="{CB556672-177D-F50F-C259-378A45C3CA38}"/>
          </ac:spMkLst>
        </pc:spChg>
        <pc:spChg chg="del mod">
          <ac:chgData name="Wei Li" userId="fae33518c2e5a771" providerId="LiveId" clId="{66ECF522-A8D8-4230-A96F-D0349B10DF5D}" dt="2023-05-28T01:51:43.337" v="53" actId="478"/>
          <ac:spMkLst>
            <pc:docMk/>
            <pc:sldMk cId="3027294814" sldId="5593"/>
            <ac:spMk id="4" creationId="{CC72EEFC-48D0-91A3-FF28-31F4640D015C}"/>
          </ac:spMkLst>
        </pc:spChg>
        <pc:spChg chg="del mod">
          <ac:chgData name="Wei Li" userId="fae33518c2e5a771" providerId="LiveId" clId="{66ECF522-A8D8-4230-A96F-D0349B10DF5D}" dt="2023-05-28T01:51:30.722" v="51" actId="478"/>
          <ac:spMkLst>
            <pc:docMk/>
            <pc:sldMk cId="3027294814" sldId="5593"/>
            <ac:spMk id="12" creationId="{5BB96A7A-0041-732F-2C3D-3F8945ECDA82}"/>
          </ac:spMkLst>
        </pc:spChg>
        <pc:picChg chg="del">
          <ac:chgData name="Wei Li" userId="fae33518c2e5a771" providerId="LiveId" clId="{66ECF522-A8D8-4230-A96F-D0349B10DF5D}" dt="2023-05-28T01:51:07.039" v="49" actId="478"/>
          <ac:picMkLst>
            <pc:docMk/>
            <pc:sldMk cId="3027294814" sldId="5593"/>
            <ac:picMk id="6" creationId="{B923FDE3-6558-5B50-A608-6796EC8BA0B9}"/>
          </ac:picMkLst>
        </pc:picChg>
        <pc:picChg chg="add mod">
          <ac:chgData name="Wei Li" userId="fae33518c2e5a771" providerId="LiveId" clId="{66ECF522-A8D8-4230-A96F-D0349B10DF5D}" dt="2023-05-28T01:51:44.595" v="54"/>
          <ac:picMkLst>
            <pc:docMk/>
            <pc:sldMk cId="3027294814" sldId="5593"/>
            <ac:picMk id="7" creationId="{E9B9CBBE-901F-577C-91DF-8F5BE45674AD}"/>
          </ac:picMkLst>
        </pc:picChg>
      </pc:sldChg>
      <pc:sldChg chg="addSp delSp modSp add del mod">
        <pc:chgData name="Wei Li" userId="fae33518c2e5a771" providerId="LiveId" clId="{66ECF522-A8D8-4230-A96F-D0349B10DF5D}" dt="2023-05-28T01:52:05.487" v="58" actId="47"/>
        <pc:sldMkLst>
          <pc:docMk/>
          <pc:sldMk cId="446508850" sldId="5594"/>
        </pc:sldMkLst>
        <pc:picChg chg="add mod">
          <ac:chgData name="Wei Li" userId="fae33518c2e5a771" providerId="LiveId" clId="{66ECF522-A8D8-4230-A96F-D0349B10DF5D}" dt="2023-05-28T01:51:56.995" v="57"/>
          <ac:picMkLst>
            <pc:docMk/>
            <pc:sldMk cId="446508850" sldId="5594"/>
            <ac:picMk id="3" creationId="{48362D2B-F492-2625-83CD-58581E0E7E5F}"/>
          </ac:picMkLst>
        </pc:picChg>
        <pc:picChg chg="del">
          <ac:chgData name="Wei Li" userId="fae33518c2e5a771" providerId="LiveId" clId="{66ECF522-A8D8-4230-A96F-D0349B10DF5D}" dt="2023-05-28T01:51:52.067" v="56" actId="478"/>
          <ac:picMkLst>
            <pc:docMk/>
            <pc:sldMk cId="446508850" sldId="5594"/>
            <ac:picMk id="7" creationId="{E9B9CBBE-901F-577C-91DF-8F5BE45674AD}"/>
          </ac:picMkLst>
        </pc:picChg>
      </pc:sldChg>
      <pc:sldChg chg="modSp add mod">
        <pc:chgData name="Wei Li" userId="fae33518c2e5a771" providerId="LiveId" clId="{66ECF522-A8D8-4230-A96F-D0349B10DF5D}" dt="2023-05-28T02:04:11.429" v="121" actId="20577"/>
        <pc:sldMkLst>
          <pc:docMk/>
          <pc:sldMk cId="3040345725" sldId="5594"/>
        </pc:sldMkLst>
        <pc:spChg chg="mod">
          <ac:chgData name="Wei Li" userId="fae33518c2e5a771" providerId="LiveId" clId="{66ECF522-A8D8-4230-A96F-D0349B10DF5D}" dt="2023-05-28T02:02:23.762" v="94" actId="20577"/>
          <ac:spMkLst>
            <pc:docMk/>
            <pc:sldMk cId="3040345725" sldId="5594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4:11.429" v="121" actId="20577"/>
          <ac:spMkLst>
            <pc:docMk/>
            <pc:sldMk cId="3040345725" sldId="5594"/>
            <ac:spMk id="14337" creationId="{00000000-0000-0000-0000-000000000000}"/>
          </ac:spMkLst>
        </pc:spChg>
      </pc:sldChg>
      <pc:sldChg chg="modSp add mod">
        <pc:chgData name="Wei Li" userId="fae33518c2e5a771" providerId="LiveId" clId="{66ECF522-A8D8-4230-A96F-D0349B10DF5D}" dt="2023-05-28T02:03:48.781" v="119" actId="20577"/>
        <pc:sldMkLst>
          <pc:docMk/>
          <pc:sldMk cId="275168981" sldId="5595"/>
        </pc:sldMkLst>
        <pc:spChg chg="mod">
          <ac:chgData name="Wei Li" userId="fae33518c2e5a771" providerId="LiveId" clId="{66ECF522-A8D8-4230-A96F-D0349B10DF5D}" dt="2023-05-28T02:03:08.035" v="107" actId="20577"/>
          <ac:spMkLst>
            <pc:docMk/>
            <pc:sldMk cId="275168981" sldId="5595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48.781" v="119" actId="20577"/>
          <ac:spMkLst>
            <pc:docMk/>
            <pc:sldMk cId="275168981" sldId="5595"/>
            <ac:spMk id="14337" creationId="{00000000-0000-0000-0000-000000000000}"/>
          </ac:spMkLst>
        </pc:spChg>
      </pc:sldChg>
      <pc:sldChg chg="modSp add mod">
        <pc:chgData name="Wei Li" userId="fae33518c2e5a771" providerId="LiveId" clId="{66ECF522-A8D8-4230-A96F-D0349B10DF5D}" dt="2023-05-28T02:03:43.716" v="118" actId="20577"/>
        <pc:sldMkLst>
          <pc:docMk/>
          <pc:sldMk cId="3566871083" sldId="5596"/>
        </pc:sldMkLst>
        <pc:spChg chg="mod">
          <ac:chgData name="Wei Li" userId="fae33518c2e5a771" providerId="LiveId" clId="{66ECF522-A8D8-4230-A96F-D0349B10DF5D}" dt="2023-05-28T02:03:40.223" v="117" actId="20577"/>
          <ac:spMkLst>
            <pc:docMk/>
            <pc:sldMk cId="3566871083" sldId="5596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43.716" v="118" actId="20577"/>
          <ac:spMkLst>
            <pc:docMk/>
            <pc:sldMk cId="3566871083" sldId="5596"/>
            <ac:spMk id="14337" creationId="{00000000-0000-0000-0000-000000000000}"/>
          </ac:spMkLst>
        </pc:spChg>
      </pc:sldChg>
      <pc:sldChg chg="addSp delSp modSp add mod">
        <pc:chgData name="Wei Li" userId="fae33518c2e5a771" providerId="LiveId" clId="{66ECF522-A8D8-4230-A96F-D0349B10DF5D}" dt="2023-05-28T02:09:52.152" v="124"/>
        <pc:sldMkLst>
          <pc:docMk/>
          <pc:sldMk cId="1438856767" sldId="5597"/>
        </pc:sldMkLst>
        <pc:picChg chg="add mod">
          <ac:chgData name="Wei Li" userId="fae33518c2e5a771" providerId="LiveId" clId="{66ECF522-A8D8-4230-A96F-D0349B10DF5D}" dt="2023-05-28T02:09:52.152" v="124"/>
          <ac:picMkLst>
            <pc:docMk/>
            <pc:sldMk cId="1438856767" sldId="5597"/>
            <ac:picMk id="3" creationId="{547A99EC-A85F-2390-5323-365B89800E5B}"/>
          </ac:picMkLst>
        </pc:picChg>
        <pc:picChg chg="del">
          <ac:chgData name="Wei Li" userId="fae33518c2e5a771" providerId="LiveId" clId="{66ECF522-A8D8-4230-A96F-D0349B10DF5D}" dt="2023-05-28T02:09:40.179" v="123" actId="478"/>
          <ac:picMkLst>
            <pc:docMk/>
            <pc:sldMk cId="1438856767" sldId="5597"/>
            <ac:picMk id="7" creationId="{E9B9CBBE-901F-577C-91DF-8F5BE45674AD}"/>
          </ac:picMkLst>
        </pc:picChg>
      </pc:sldChg>
      <pc:sldMasterChg chg="del delSldLayout">
        <pc:chgData name="Wei Li" userId="fae33518c2e5a771" providerId="LiveId" clId="{66ECF522-A8D8-4230-A96F-D0349B10DF5D}" dt="2023-05-28T01:43:43.363" v="23" actId="47"/>
        <pc:sldMasterMkLst>
          <pc:docMk/>
          <pc:sldMasterMk cId="3113979160" sldId="2147487986"/>
        </pc:sldMasterMkLst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59397166" sldId="2147487987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775830156" sldId="2147487988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37544246" sldId="2147487989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815138188" sldId="2147487990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413642354" sldId="2147487991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622967869" sldId="2147487992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4104944375" sldId="2147487993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298633634" sldId="2147487994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939075666" sldId="2147487995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816649911" sldId="2147487996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310149393" sldId="214748799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6:11.983" v="32" actId="47"/>
        <pc:sldMasterMkLst>
          <pc:docMk/>
          <pc:sldMasterMk cId="1088947632" sldId="2147488166"/>
        </pc:sldMasterMkLst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1929860238" sldId="2147488167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01426129" sldId="2147488168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838041534" sldId="2147488169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1125930159" sldId="2147488170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658253765" sldId="2147488171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4202932999" sldId="2147488172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527113913" sldId="2147488173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443423762" sldId="2147488174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52273200" sldId="2147488175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562143192" sldId="2147488176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25355787" sldId="214748817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8:32.680" v="46" actId="47"/>
        <pc:sldMasterMkLst>
          <pc:docMk/>
          <pc:sldMasterMk cId="958618400" sldId="2147488178"/>
        </pc:sldMasterMkLst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991642392" sldId="2147488179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000293841" sldId="2147488180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42106494" sldId="2147488181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094565636" sldId="2147488182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4004404028" sldId="2147488183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2763493965" sldId="2147488184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820346080" sldId="2147488185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609989315" sldId="2147488186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981550083" sldId="2147488187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236704139" sldId="2147488188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2679940805" sldId="2147488189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43.363" v="23" actId="47"/>
        <pc:sldMasterMkLst>
          <pc:docMk/>
          <pc:sldMasterMk cId="3577233692" sldId="2147488190"/>
        </pc:sldMasterMkLst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389261251" sldId="2147488191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1252522780" sldId="2147488192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1797992516" sldId="2147488193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360323958" sldId="2147488194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77596437" sldId="2147488195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137061484" sldId="2147488196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4251863813" sldId="2147488197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257335138" sldId="2147488198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17364577" sldId="2147488199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403581209" sldId="2147488200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372216543" sldId="2147488201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4243987870" sldId="2147488202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276872202" sldId="214748820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806594897" sldId="214748820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587006904" sldId="214748820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534180536" sldId="214748820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3758154019" sldId="214748820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70580590" sldId="214748820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256607475" sldId="214748820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362066736" sldId="214748821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717729231" sldId="214748821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675974934" sldId="214748821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908103419" sldId="2147488213"/>
          </pc:sldLayoutMkLst>
        </pc:sldLayoutChg>
      </pc:sldMasterChg>
      <pc:sldMasterChg chg="del delSldLayout">
        <pc:chgData name="Wei Li" userId="fae33518c2e5a771" providerId="LiveId" clId="{66ECF522-A8D8-4230-A96F-D0349B10DF5D}" dt="2023-05-28T01:45:01.663" v="31" actId="47"/>
        <pc:sldMasterMkLst>
          <pc:docMk/>
          <pc:sldMasterMk cId="2411366744" sldId="2147488214"/>
        </pc:sldMasterMkLst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532788369" sldId="2147488215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218295116" sldId="2147488216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621120859" sldId="2147488217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518556225" sldId="2147488218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469180218" sldId="2147488219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749842996" sldId="2147488220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255560003" sldId="2147488221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460951325" sldId="2147488222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981447145" sldId="2147488223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3616848305" sldId="2147488224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36860079" sldId="2147488225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3658789904" sldId="2147488226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74558633" sldId="214748822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529217424" sldId="214748822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34132148" sldId="214748822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839484447" sldId="214748823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551555125" sldId="214748823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1839552205" sldId="214748823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729585255" sldId="214748823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860619562" sldId="214748823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162382910" sldId="214748823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1594992081" sldId="214748823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917476063" sldId="214748823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1546885547" sldId="2147488238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521896890" sldId="214748823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804338455" sldId="214748824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175732369" sldId="214748824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028127271" sldId="214748824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515524390" sldId="214748824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834367673" sldId="214748824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507478477" sldId="214748824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689811609" sldId="214748824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688846637" sldId="214748824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718066380" sldId="214748824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189259634" sldId="214748824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63015756" sldId="214748825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79888333" sldId="214748825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09448813" sldId="214748825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02195837" sldId="2147488253"/>
          </pc:sldLayoutMkLst>
        </pc:sldLayoutChg>
      </pc:sldMasterChg>
    </pc:docChg>
  </pc:docChgLst>
  <pc:docChgLst>
    <pc:chgData name="Wei Li" userId="fae33518c2e5a771" providerId="LiveId" clId="{8B7BDEAE-90A0-4B01-A5A7-C6A0CE8A66FF}"/>
    <pc:docChg chg="undo custSel addSld delSld modSld delMainMaster">
      <pc:chgData name="Wei Li" userId="fae33518c2e5a771" providerId="LiveId" clId="{8B7BDEAE-90A0-4B01-A5A7-C6A0CE8A66FF}" dt="2023-03-01T04:10:40.453" v="458" actId="20577"/>
      <pc:docMkLst>
        <pc:docMk/>
      </pc:docMkLst>
      <pc:sldChg chg="del">
        <pc:chgData name="Wei Li" userId="fae33518c2e5a771" providerId="LiveId" clId="{8B7BDEAE-90A0-4B01-A5A7-C6A0CE8A66FF}" dt="2023-02-26T04:56:22.154" v="0" actId="47"/>
        <pc:sldMkLst>
          <pc:docMk/>
          <pc:sldMk cId="3723298781" sldId="2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145822199" sldId="2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43363583" sldId="2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36141612" sldId="260"/>
        </pc:sldMkLst>
      </pc:sldChg>
      <pc:sldChg chg="modSp mod">
        <pc:chgData name="Wei Li" userId="fae33518c2e5a771" providerId="LiveId" clId="{8B7BDEAE-90A0-4B01-A5A7-C6A0CE8A66FF}" dt="2023-02-26T04:58:05.660" v="9" actId="27636"/>
        <pc:sldMkLst>
          <pc:docMk/>
          <pc:sldMk cId="0" sldId="264"/>
        </pc:sldMkLst>
        <pc:spChg chg="mod">
          <ac:chgData name="Wei Li" userId="fae33518c2e5a771" providerId="LiveId" clId="{8B7BDEAE-90A0-4B01-A5A7-C6A0CE8A66FF}" dt="2023-02-26T04:58:05.660" v="9" actId="27636"/>
          <ac:spMkLst>
            <pc:docMk/>
            <pc:sldMk cId="0" sldId="264"/>
            <ac:spMk id="182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037329658" sldId="276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04914402" sldId="27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0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75558743" sldId="28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478302712" sldId="28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266017897" sldId="28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38265305" sldId="287"/>
        </pc:sldMkLst>
        <pc:spChg chg="mod">
          <ac:chgData name="Wei Li" userId="fae33518c2e5a771" providerId="LiveId" clId="{8B7BDEAE-90A0-4B01-A5A7-C6A0CE8A66FF}" dt="2023-02-26T05:15:08.078" v="346" actId="20577"/>
          <ac:spMkLst>
            <pc:docMk/>
            <pc:sldMk cId="2538265305" sldId="287"/>
            <ac:spMk id="3" creationId="{34CF7098-962F-40D2-E6D1-4FC79054CBC8}"/>
          </ac:spMkLst>
        </pc:spChg>
        <pc:spChg chg="mod">
          <ac:chgData name="Wei Li" userId="fae33518c2e5a771" providerId="LiveId" clId="{8B7BDEAE-90A0-4B01-A5A7-C6A0CE8A66FF}" dt="2023-02-26T05:17:24.209" v="434" actId="20577"/>
          <ac:spMkLst>
            <pc:docMk/>
            <pc:sldMk cId="2538265305" sldId="287"/>
            <ac:spMk id="4" creationId="{73EC17BA-7FEA-6EB6-E1FD-DD162F142774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130626968" sldId="288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808077978" sldId="29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2341715865" sldId="291"/>
        </pc:sldMkLst>
        <pc:spChg chg="del">
          <ac:chgData name="Wei Li" userId="fae33518c2e5a771" providerId="LiveId" clId="{8B7BDEAE-90A0-4B01-A5A7-C6A0CE8A66FF}" dt="2023-02-26T05:26:00.811" v="456" actId="478"/>
          <ac:spMkLst>
            <pc:docMk/>
            <pc:sldMk cId="2341715865" sldId="291"/>
            <ac:spMk id="2" creationId="{81EF8AFD-70B2-E12A-BD98-6F8316311468}"/>
          </ac:spMkLst>
        </pc:spChg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2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332686316" sldId="293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2519367677" sldId="294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21028107" sldId="295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060168363" sldId="29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79093818" sldId="29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784251" sldId="42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661496413" sldId="42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6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46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4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62"/>
        </pc:sldMkLst>
      </pc:sldChg>
      <pc:sldChg chg="modSp mod">
        <pc:chgData name="Wei Li" userId="fae33518c2e5a771" providerId="LiveId" clId="{8B7BDEAE-90A0-4B01-A5A7-C6A0CE8A66FF}" dt="2023-03-01T04:10:40.453" v="458" actId="20577"/>
        <pc:sldMkLst>
          <pc:docMk/>
          <pc:sldMk cId="2860659358" sldId="593"/>
        </pc:sldMkLst>
        <pc:graphicFrameChg chg="mod modGraphic">
          <ac:chgData name="Wei Li" userId="fae33518c2e5a771" providerId="LiveId" clId="{8B7BDEAE-90A0-4B01-A5A7-C6A0CE8A66FF}" dt="2023-03-01T04:10:40.453" v="458" actId="20577"/>
          <ac:graphicFrameMkLst>
            <pc:docMk/>
            <pc:sldMk cId="2860659358" sldId="593"/>
            <ac:graphicFrameMk id="4" creationId="{EC597273-84D6-2442-B74C-A9F4FA0B2553}"/>
          </ac:graphicFrameMkLst>
        </pc:graphicFrameChg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011623183" sldId="59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839671716" sldId="597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053333720" sldId="62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56439359" sldId="630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1420275137" sldId="63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45130723" sldId="632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93534256" sldId="633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2424454" sldId="634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894305625" sldId="63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53111373" sldId="636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4892312" sldId="63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5974869" sldId="639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45205327" sldId="640"/>
        </pc:sldMkLst>
      </pc:sldChg>
      <pc:sldChg chg="modSp mod">
        <pc:chgData name="Wei Li" userId="fae33518c2e5a771" providerId="LiveId" clId="{8B7BDEAE-90A0-4B01-A5A7-C6A0CE8A66FF}" dt="2023-02-26T05:21:26.532" v="443" actId="255"/>
        <pc:sldMkLst>
          <pc:docMk/>
          <pc:sldMk cId="4265739660" sldId="791"/>
        </pc:sldMkLst>
        <pc:spChg chg="mod">
          <ac:chgData name="Wei Li" userId="fae33518c2e5a771" providerId="LiveId" clId="{8B7BDEAE-90A0-4B01-A5A7-C6A0CE8A66FF}" dt="2023-02-26T05:20:55.628" v="43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1:26.532" v="4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14.826" v="180" actId="20577"/>
        <pc:sldMkLst>
          <pc:docMk/>
          <pc:sldMk cId="0" sldId="1614"/>
        </pc:sldMkLst>
        <pc:spChg chg="mod">
          <ac:chgData name="Wei Li" userId="fae33518c2e5a771" providerId="LiveId" clId="{8B7BDEAE-90A0-4B01-A5A7-C6A0CE8A66FF}" dt="2023-02-26T05:08:14.826" v="180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6:10.201" v="114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11:13.591" v="211"/>
        <pc:sldMkLst>
          <pc:docMk/>
          <pc:sldMk cId="2948737989" sldId="3890"/>
        </pc:sldMkLst>
        <pc:spChg chg="mod">
          <ac:chgData name="Wei Li" userId="fae33518c2e5a771" providerId="LiveId" clId="{8B7BDEAE-90A0-4B01-A5A7-C6A0CE8A66FF}" dt="2023-02-26T05:11:13.591" v="211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B7BDEAE-90A0-4B01-A5A7-C6A0CE8A66FF}" dt="2023-02-26T05:10:50.159" v="210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31.006" v="183" actId="20577"/>
        <pc:sldMkLst>
          <pc:docMk/>
          <pc:sldMk cId="2762501048" sldId="5383"/>
        </pc:sldMkLst>
        <pc:spChg chg="mod">
          <ac:chgData name="Wei Li" userId="fae33518c2e5a771" providerId="LiveId" clId="{8B7BDEAE-90A0-4B01-A5A7-C6A0CE8A66FF}" dt="2023-02-26T05:08:31.006" v="18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7:24.873" v="157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1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8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49678864" sldId="5459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827249255" sldId="5460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776858744" sldId="5461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1452295950" sldId="5462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237149744" sldId="5463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119817525" sldId="5464"/>
        </pc:sldMkLst>
      </pc:sldChg>
      <pc:sldChg chg="del">
        <pc:chgData name="Wei Li" userId="fae33518c2e5a771" providerId="LiveId" clId="{8B7BDEAE-90A0-4B01-A5A7-C6A0CE8A66FF}" dt="2023-02-26T05:08:59.010" v="184" actId="47"/>
        <pc:sldMkLst>
          <pc:docMk/>
          <pc:sldMk cId="589728486" sldId="5465"/>
        </pc:sldMkLst>
      </pc:sldChg>
      <pc:sldChg chg="modSp mod">
        <pc:chgData name="Wei Li" userId="fae33518c2e5a771" providerId="LiveId" clId="{8B7BDEAE-90A0-4B01-A5A7-C6A0CE8A66FF}" dt="2023-02-26T04:59:42.889" v="53" actId="20577"/>
        <pc:sldMkLst>
          <pc:docMk/>
          <pc:sldMk cId="0" sldId="5466"/>
        </pc:sldMkLst>
        <pc:spChg chg="mod">
          <ac:chgData name="Wei Li" userId="fae33518c2e5a771" providerId="LiveId" clId="{8B7BDEAE-90A0-4B01-A5A7-C6A0CE8A66FF}" dt="2023-02-26T04:59:42.889" v="53" actId="20577"/>
          <ac:spMkLst>
            <pc:docMk/>
            <pc:sldMk cId="0" sldId="5466"/>
            <ac:spMk id="6" creationId="{3346F5CA-AA4C-E627-D21C-1738C2F60407}"/>
          </ac:spMkLst>
        </pc:spChg>
      </pc:sldChg>
      <pc:sldChg chg="modSp mod">
        <pc:chgData name="Wei Li" userId="fae33518c2e5a771" providerId="LiveId" clId="{8B7BDEAE-90A0-4B01-A5A7-C6A0CE8A66FF}" dt="2023-02-26T04:58:05.613" v="2" actId="27636"/>
        <pc:sldMkLst>
          <pc:docMk/>
          <pc:sldMk cId="0" sldId="5468"/>
        </pc:sldMkLst>
        <pc:spChg chg="mod">
          <ac:chgData name="Wei Li" userId="fae33518c2e5a771" providerId="LiveId" clId="{8B7BDEAE-90A0-4B01-A5A7-C6A0CE8A66FF}" dt="2023-02-26T04:58:05.613" v="2" actId="27636"/>
          <ac:spMkLst>
            <pc:docMk/>
            <pc:sldMk cId="0" sldId="5468"/>
            <ac:spMk id="15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353453401" sldId="5468"/>
        </pc:sldMkLst>
      </pc:sldChg>
      <pc:sldChg chg="modSp mod">
        <pc:chgData name="Wei Li" userId="fae33518c2e5a771" providerId="LiveId" clId="{8B7BDEAE-90A0-4B01-A5A7-C6A0CE8A66FF}" dt="2023-02-26T04:58:05.625" v="3" actId="27636"/>
        <pc:sldMkLst>
          <pc:docMk/>
          <pc:sldMk cId="0" sldId="5469"/>
        </pc:sldMkLst>
        <pc:spChg chg="mod">
          <ac:chgData name="Wei Li" userId="fae33518c2e5a771" providerId="LiveId" clId="{8B7BDEAE-90A0-4B01-A5A7-C6A0CE8A66FF}" dt="2023-02-26T04:58:05.625" v="3" actId="27636"/>
          <ac:spMkLst>
            <pc:docMk/>
            <pc:sldMk cId="0" sldId="5469"/>
            <ac:spMk id="158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3" v="4" actId="27636"/>
        <pc:sldMkLst>
          <pc:docMk/>
          <pc:sldMk cId="0" sldId="5470"/>
        </pc:sldMkLst>
        <pc:spChg chg="mod">
          <ac:chgData name="Wei Li" userId="fae33518c2e5a771" providerId="LiveId" clId="{8B7BDEAE-90A0-4B01-A5A7-C6A0CE8A66FF}" dt="2023-02-26T04:58:05.633" v="4" actId="27636"/>
          <ac:spMkLst>
            <pc:docMk/>
            <pc:sldMk cId="0" sldId="5470"/>
            <ac:spMk id="162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7" v="5" actId="27636"/>
        <pc:sldMkLst>
          <pc:docMk/>
          <pc:sldMk cId="0" sldId="5471"/>
        </pc:sldMkLst>
        <pc:spChg chg="mod">
          <ac:chgData name="Wei Li" userId="fae33518c2e5a771" providerId="LiveId" clId="{8B7BDEAE-90A0-4B01-A5A7-C6A0CE8A66FF}" dt="2023-02-26T04:58:05.637" v="5" actId="27636"/>
          <ac:spMkLst>
            <pc:docMk/>
            <pc:sldMk cId="0" sldId="5471"/>
            <ac:spMk id="166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41" v="6" actId="27636"/>
        <pc:sldMkLst>
          <pc:docMk/>
          <pc:sldMk cId="0" sldId="5472"/>
        </pc:sldMkLst>
        <pc:spChg chg="mod">
          <ac:chgData name="Wei Li" userId="fae33518c2e5a771" providerId="LiveId" clId="{8B7BDEAE-90A0-4B01-A5A7-C6A0CE8A66FF}" dt="2023-02-26T04:58:05.641" v="6" actId="27636"/>
          <ac:spMkLst>
            <pc:docMk/>
            <pc:sldMk cId="0" sldId="5472"/>
            <ac:spMk id="170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068167800" sldId="5472"/>
        </pc:sldMkLst>
      </pc:sldChg>
      <pc:sldChg chg="modSp mod">
        <pc:chgData name="Wei Li" userId="fae33518c2e5a771" providerId="LiveId" clId="{8B7BDEAE-90A0-4B01-A5A7-C6A0CE8A66FF}" dt="2023-02-26T04:58:05.649" v="7" actId="27636"/>
        <pc:sldMkLst>
          <pc:docMk/>
          <pc:sldMk cId="0" sldId="5473"/>
        </pc:sldMkLst>
        <pc:spChg chg="mod">
          <ac:chgData name="Wei Li" userId="fae33518c2e5a771" providerId="LiveId" clId="{8B7BDEAE-90A0-4B01-A5A7-C6A0CE8A66FF}" dt="2023-02-26T04:58:05.649" v="7" actId="27636"/>
          <ac:spMkLst>
            <pc:docMk/>
            <pc:sldMk cId="0" sldId="5473"/>
            <ac:spMk id="17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51336212" sldId="5473"/>
        </pc:sldMkLst>
      </pc:sldChg>
      <pc:sldChg chg="modSp mod">
        <pc:chgData name="Wei Li" userId="fae33518c2e5a771" providerId="LiveId" clId="{8B7BDEAE-90A0-4B01-A5A7-C6A0CE8A66FF}" dt="2023-02-26T04:58:05.652" v="8" actId="27636"/>
        <pc:sldMkLst>
          <pc:docMk/>
          <pc:sldMk cId="0" sldId="5474"/>
        </pc:sldMkLst>
        <pc:spChg chg="mod">
          <ac:chgData name="Wei Li" userId="fae33518c2e5a771" providerId="LiveId" clId="{8B7BDEAE-90A0-4B01-A5A7-C6A0CE8A66FF}" dt="2023-02-26T04:58:05.652" v="8" actId="27636"/>
          <ac:spMkLst>
            <pc:docMk/>
            <pc:sldMk cId="0" sldId="5474"/>
            <ac:spMk id="178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2056169916" sldId="5474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26825561" sldId="5475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1511368448" sldId="5476"/>
        </pc:sldMkLst>
      </pc:sldChg>
      <pc:sldChg chg="modSp mod">
        <pc:chgData name="Wei Li" userId="fae33518c2e5a771" providerId="LiveId" clId="{8B7BDEAE-90A0-4B01-A5A7-C6A0CE8A66FF}" dt="2023-02-26T04:59:18.988" v="10" actId="27636"/>
        <pc:sldMkLst>
          <pc:docMk/>
          <pc:sldMk cId="0" sldId="5485"/>
        </pc:sldMkLst>
        <pc:spChg chg="mod">
          <ac:chgData name="Wei Li" userId="fae33518c2e5a771" providerId="LiveId" clId="{8B7BDEAE-90A0-4B01-A5A7-C6A0CE8A66FF}" dt="2023-02-26T04:59:18.988" v="10" actId="27636"/>
          <ac:spMkLst>
            <pc:docMk/>
            <pc:sldMk cId="0" sldId="5485"/>
            <ac:spMk id="154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9:19.024" v="11" actId="27636"/>
        <pc:sldMkLst>
          <pc:docMk/>
          <pc:sldMk cId="0" sldId="5486"/>
        </pc:sldMkLst>
        <pc:spChg chg="mod">
          <ac:chgData name="Wei Li" userId="fae33518c2e5a771" providerId="LiveId" clId="{8B7BDEAE-90A0-4B01-A5A7-C6A0CE8A66FF}" dt="2023-02-26T04:59:19.024" v="11" actId="27636"/>
          <ac:spMkLst>
            <pc:docMk/>
            <pc:sldMk cId="0" sldId="5486"/>
            <ac:spMk id="15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16.452" v="450" actId="20577"/>
        <pc:sldMkLst>
          <pc:docMk/>
          <pc:sldMk cId="1371344313" sldId="5497"/>
        </pc:sldMkLst>
        <pc:spChg chg="mod">
          <ac:chgData name="Wei Li" userId="fae33518c2e5a771" providerId="LiveId" clId="{8B7BDEAE-90A0-4B01-A5A7-C6A0CE8A66FF}" dt="2023-02-26T05:22:16.452" v="450" actId="20577"/>
          <ac:spMkLst>
            <pc:docMk/>
            <pc:sldMk cId="1371344313" sldId="5497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04.920" v="447" actId="6549"/>
          <ac:spMkLst>
            <pc:docMk/>
            <pc:sldMk cId="1371344313" sldId="5497"/>
            <ac:spMk id="1433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59.545" v="455"/>
        <pc:sldMkLst>
          <pc:docMk/>
          <pc:sldMk cId="3848957782" sldId="5498"/>
        </pc:sldMkLst>
        <pc:spChg chg="mod">
          <ac:chgData name="Wei Li" userId="fae33518c2e5a771" providerId="LiveId" clId="{8B7BDEAE-90A0-4B01-A5A7-C6A0CE8A66FF}" dt="2023-02-26T05:22:33.753" v="453" actId="20577"/>
          <ac:spMkLst>
            <pc:docMk/>
            <pc:sldMk cId="3848957782" sldId="5498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59.545" v="455"/>
          <ac:spMkLst>
            <pc:docMk/>
            <pc:sldMk cId="3848957782" sldId="5498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885529186" sldId="214748789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697004407" sldId="214748789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6162045" sldId="214748789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20539409" sldId="214748789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71760127" sldId="214748789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45986053" sldId="214748789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25833600" sldId="214748789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452068977" sldId="214748789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7752731" sldId="214748789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75809283" sldId="214748789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13264016" sldId="214748790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3663344" sldId="2147487901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017150940" sldId="2147487902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555304403" sldId="214748790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544301119" sldId="214748790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855401450" sldId="214748790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385167791" sldId="214748790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46025435" sldId="214748790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397349611" sldId="214748790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182808700" sldId="214748790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122989448" sldId="214748791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96469955" sldId="214748791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222231166" sldId="214748791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878820612" sldId="2147487913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287574669" sldId="2147487914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84937151" sldId="214748791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97020803" sldId="214748791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6837639" sldId="214748791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50435971" sldId="214748791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4743199" sldId="214748791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560483748" sldId="214748792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4051725290" sldId="214748792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30267704" sldId="214748792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1307318417" sldId="214748792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028762821" sldId="214748792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506329547" sldId="2147487925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825249601" sldId="2147487926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286872917" sldId="214748792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239919558" sldId="214748792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46019307" sldId="214748792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635281671" sldId="214748793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1025128702" sldId="214748793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588663167" sldId="214748793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18922733" sldId="214748793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653169688" sldId="214748793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984412768" sldId="214748793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587387545" sldId="214748793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102129826" sldId="2147487937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2262525079" sldId="2147487938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310294370" sldId="214748793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632459212" sldId="214748794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20681892" sldId="214748794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388877468" sldId="214748794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006223681" sldId="214748794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15378824" sldId="214748794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897711123" sldId="214748794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3357314695" sldId="214748794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056535914" sldId="214748794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575739135" sldId="214748794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78920297" sldId="2147487949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1073788477" sldId="214748795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942835566" sldId="214748795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886556673" sldId="214748795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325670682" sldId="214748795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698266911" sldId="214748795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769989118" sldId="214748795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30493156" sldId="214748795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598377652" sldId="214748795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670549767" sldId="214748795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433400786" sldId="214748795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163158550" sldId="214748796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288786052" sldId="2147487961"/>
          </pc:sldLayoutMkLst>
        </pc:sldLayoutChg>
      </pc:sldMasterChg>
      <pc:sldMasterChg chg="del delSldLayout">
        <pc:chgData name="Wei Li" userId="fae33518c2e5a771" providerId="LiveId" clId="{8B7BDEAE-90A0-4B01-A5A7-C6A0CE8A66FF}" dt="2023-02-26T05:13:30.158" v="212" actId="47"/>
        <pc:sldMasterMkLst>
          <pc:docMk/>
          <pc:sldMasterMk cId="1028532034" sldId="2147487962"/>
        </pc:sldMasterMkLst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053220821" sldId="2147487963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860940066" sldId="2147487964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300129138" sldId="2147487965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25906967" sldId="2147487966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768452681" sldId="2147487967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670116601" sldId="2147487968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954118555" sldId="2147487969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954230531" sldId="2147487970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465171800" sldId="2147487971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53979536" sldId="2147487972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83240206" sldId="2147487973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51.314" v="55" actId="47"/>
        <pc:sldMasterMkLst>
          <pc:docMk/>
          <pc:sldMasterMk cId="406197331" sldId="2147487974"/>
        </pc:sldMasterMkLst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649176491" sldId="2147487975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855521971" sldId="2147487976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96667096" sldId="2147487977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31037794" sldId="2147487978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046699163" sldId="2147487979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202428697" sldId="2147487980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765891617" sldId="2147487981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425461805" sldId="2147487982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955046819" sldId="2147487983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691792048" sldId="2147487984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432162206" sldId="2147487985"/>
          </pc:sldLayoutMkLst>
        </pc:sldLayoutChg>
      </pc:sldMasterChg>
    </pc:docChg>
  </pc:docChgLst>
  <pc:docChgLst>
    <pc:chgData name="Wei Li" userId="fae33518c2e5a771" providerId="LiveId" clId="{800C48D3-6013-4C90-B538-8F0F726BC174}"/>
    <pc:docChg chg="undo custSel addSld delSld modSld delMainMaster">
      <pc:chgData name="Wei Li" userId="fae33518c2e5a771" providerId="LiveId" clId="{800C48D3-6013-4C90-B538-8F0F726BC174}" dt="2022-12-18T13:59:29.429" v="201" actId="1076"/>
      <pc:docMkLst>
        <pc:docMk/>
      </pc:docMkLst>
      <pc:sldChg chg="del">
        <pc:chgData name="Wei Li" userId="fae33518c2e5a771" providerId="LiveId" clId="{800C48D3-6013-4C90-B538-8F0F726BC174}" dt="2022-12-18T02:43:56.107" v="64" actId="47"/>
        <pc:sldMkLst>
          <pc:docMk/>
          <pc:sldMk cId="2902771467" sldId="25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737558635" sldId="25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258363104" sldId="25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860770989" sldId="25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650651078" sldId="26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540072892" sldId="26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109165032" sldId="26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871612093" sldId="26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5120971" sldId="26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96249577" sldId="26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581596312" sldId="26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615666657" sldId="26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469886143" sldId="26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196094397" sldId="27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348000880" sldId="27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3"/>
        </pc:sldMkLst>
      </pc:sldChg>
      <pc:sldChg chg="modSp del mod">
        <pc:chgData name="Wei Li" userId="fae33518c2e5a771" providerId="LiveId" clId="{800C48D3-6013-4C90-B538-8F0F726BC174}" dt="2022-12-18T13:58:28.200" v="195" actId="27636"/>
        <pc:sldMkLst>
          <pc:docMk/>
          <pc:sldMk cId="0" sldId="274"/>
        </pc:sldMkLst>
        <pc:spChg chg="mod">
          <ac:chgData name="Wei Li" userId="fae33518c2e5a771" providerId="LiveId" clId="{800C48D3-6013-4C90-B538-8F0F726BC174}" dt="2022-12-18T13:58:28.200" v="195" actId="27636"/>
          <ac:spMkLst>
            <pc:docMk/>
            <pc:sldMk cId="0" sldId="274"/>
            <ac:spMk id="214" creationId="{00000000-0000-0000-0000-000000000000}"/>
          </ac:spMkLst>
        </pc:spChg>
      </pc:sldChg>
      <pc:sldChg chg="modSp del mod">
        <pc:chgData name="Wei Li" userId="fae33518c2e5a771" providerId="LiveId" clId="{800C48D3-6013-4C90-B538-8F0F726BC174}" dt="2022-12-18T13:58:28.204" v="196" actId="27636"/>
        <pc:sldMkLst>
          <pc:docMk/>
          <pc:sldMk cId="0" sldId="275"/>
        </pc:sldMkLst>
        <pc:spChg chg="mod">
          <ac:chgData name="Wei Li" userId="fae33518c2e5a771" providerId="LiveId" clId="{800C48D3-6013-4C90-B538-8F0F726BC174}" dt="2022-12-18T13:58:28.204" v="196" actId="27636"/>
          <ac:spMkLst>
            <pc:docMk/>
            <pc:sldMk cId="0" sldId="275"/>
            <ac:spMk id="217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037329658" sldId="276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5558743" sldId="28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8302712" sldId="28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4266017897" sldId="28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538265305" sldId="28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130626968" sldId="28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976533492" sldId="289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407784251" sldId="42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661496413" sldId="42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4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6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62425866" sldId="594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011623183" sldId="59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839671716" sldId="59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537843460" sldId="60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395260202" sldId="606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532215352" sldId="60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68418806" sldId="610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91553671" sldId="61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134569868" sldId="612"/>
        </pc:sldMkLst>
      </pc:sldChg>
      <pc:sldChg chg="modSp mod">
        <pc:chgData name="Wei Li" userId="fae33518c2e5a771" providerId="LiveId" clId="{800C48D3-6013-4C90-B538-8F0F726BC174}" dt="2022-12-18T03:04:48.375" v="98" actId="20577"/>
        <pc:sldMkLst>
          <pc:docMk/>
          <pc:sldMk cId="4265739660" sldId="791"/>
        </pc:sldMkLst>
        <pc:spChg chg="mod">
          <ac:chgData name="Wei Li" userId="fae33518c2e5a771" providerId="LiveId" clId="{800C48D3-6013-4C90-B538-8F0F726BC174}" dt="2022-12-18T03:04:48.375" v="9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4:31.945" v="9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04.989" v="47" actId="20577"/>
        <pc:sldMkLst>
          <pc:docMk/>
          <pc:sldMk cId="0" sldId="1614"/>
        </pc:sldMkLst>
        <pc:spChg chg="mod">
          <ac:chgData name="Wei Li" userId="fae33518c2e5a771" providerId="LiveId" clId="{800C48D3-6013-4C90-B538-8F0F726BC174}" dt="2022-12-18T02:42:09.543" v="1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04.989" v="47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7:57.073" v="190"/>
        <pc:sldMkLst>
          <pc:docMk/>
          <pc:sldMk cId="2948737989" sldId="3890"/>
        </pc:sldMkLst>
        <pc:spChg chg="mod">
          <ac:chgData name="Wei Li" userId="fae33518c2e5a771" providerId="LiveId" clId="{800C48D3-6013-4C90-B538-8F0F726BC174}" dt="2022-12-18T02:53:26.871" v="74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00C48D3-6013-4C90-B538-8F0F726BC174}" dt="2022-12-18T13:57:57.073" v="190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39.860" v="63" actId="20577"/>
        <pc:sldMkLst>
          <pc:docMk/>
          <pc:sldMk cId="2762501048" sldId="5383"/>
        </pc:sldMkLst>
        <pc:spChg chg="mod">
          <ac:chgData name="Wei Li" userId="fae33518c2e5a771" providerId="LiveId" clId="{800C48D3-6013-4C90-B538-8F0F726BC174}" dt="2022-12-18T02:42:21.239" v="26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39.860" v="63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3:05:00.962" v="100" actId="47"/>
        <pc:sldMkLst>
          <pc:docMk/>
          <pc:sldMk cId="2078876896" sldId="539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045606831" sldId="539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39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10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3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4"/>
        </pc:sldMkLst>
      </pc:sldChg>
      <pc:sldChg chg="del">
        <pc:chgData name="Wei Li" userId="fae33518c2e5a771" providerId="LiveId" clId="{800C48D3-6013-4C90-B538-8F0F726BC174}" dt="2022-12-18T02:50:47.128" v="68" actId="47"/>
        <pc:sldMkLst>
          <pc:docMk/>
          <pc:sldMk cId="1339740067" sldId="5415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3223248514" sldId="5416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52594167" sldId="5417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900244282" sldId="5418"/>
        </pc:sldMkLst>
      </pc:sldChg>
      <pc:sldChg chg="modSp add mod">
        <pc:chgData name="Wei Li" userId="fae33518c2e5a771" providerId="LiveId" clId="{800C48D3-6013-4C90-B538-8F0F726BC174}" dt="2022-12-18T03:07:13.978" v="130" actId="20577"/>
        <pc:sldMkLst>
          <pc:docMk/>
          <pc:sldMk cId="3310175174" sldId="5436"/>
        </pc:sldMkLst>
        <pc:spChg chg="mod">
          <ac:chgData name="Wei Li" userId="fae33518c2e5a771" providerId="LiveId" clId="{800C48D3-6013-4C90-B538-8F0F726BC174}" dt="2022-12-18T03:07:13.978" v="130" actId="20577"/>
          <ac:spMkLst>
            <pc:docMk/>
            <pc:sldMk cId="3310175174" sldId="5436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6:50.342" v="126" actId="255"/>
          <ac:spMkLst>
            <pc:docMk/>
            <pc:sldMk cId="3310175174" sldId="5436"/>
            <ac:spMk id="14337" creationId="{00000000-0000-0000-0000-000000000000}"/>
          </ac:spMkLst>
        </pc:spChg>
      </pc:sldChg>
      <pc:sldChg chg="modSp add mod">
        <pc:chgData name="Wei Li" userId="fae33518c2e5a771" providerId="LiveId" clId="{800C48D3-6013-4C90-B538-8F0F726BC174}" dt="2022-12-18T03:14:44.125" v="183" actId="20577"/>
        <pc:sldMkLst>
          <pc:docMk/>
          <pc:sldMk cId="1643079759" sldId="5437"/>
        </pc:sldMkLst>
        <pc:spChg chg="mod">
          <ac:chgData name="Wei Li" userId="fae33518c2e5a771" providerId="LiveId" clId="{800C48D3-6013-4C90-B538-8F0F726BC174}" dt="2022-12-18T03:08:06.059" v="161" actId="20577"/>
          <ac:spMkLst>
            <pc:docMk/>
            <pc:sldMk cId="1643079759" sldId="5437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14:44.125" v="183" actId="20577"/>
          <ac:spMkLst>
            <pc:docMk/>
            <pc:sldMk cId="1643079759" sldId="5437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53" v="191" actId="27636"/>
        <pc:sldMkLst>
          <pc:docMk/>
          <pc:sldMk cId="0" sldId="5438"/>
        </pc:sldMkLst>
        <pc:spChg chg="mod">
          <ac:chgData name="Wei Li" userId="fae33518c2e5a771" providerId="LiveId" clId="{800C48D3-6013-4C90-B538-8F0F726BC174}" dt="2022-12-18T13:58:28.153" v="191" actId="27636"/>
          <ac:spMkLst>
            <pc:docMk/>
            <pc:sldMk cId="0" sldId="5438"/>
            <ac:spMk id="15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52.572" v="198" actId="255"/>
        <pc:sldMkLst>
          <pc:docMk/>
          <pc:sldMk cId="0" sldId="5439"/>
        </pc:sldMkLst>
        <pc:spChg chg="mod">
          <ac:chgData name="Wei Li" userId="fae33518c2e5a771" providerId="LiveId" clId="{800C48D3-6013-4C90-B538-8F0F726BC174}" dt="2022-12-18T13:58:52.572" v="198" actId="255"/>
          <ac:spMkLst>
            <pc:docMk/>
            <pc:sldMk cId="0" sldId="5439"/>
            <ac:spMk id="15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80" v="193" actId="27636"/>
        <pc:sldMkLst>
          <pc:docMk/>
          <pc:sldMk cId="0" sldId="5442"/>
        </pc:sldMkLst>
        <pc:spChg chg="mod">
          <ac:chgData name="Wei Li" userId="fae33518c2e5a771" providerId="LiveId" clId="{800C48D3-6013-4C90-B538-8F0F726BC174}" dt="2022-12-18T13:58:28.180" v="193" actId="27636"/>
          <ac:spMkLst>
            <pc:docMk/>
            <pc:sldMk cId="0" sldId="5442"/>
            <ac:spMk id="16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9:29.429" v="201" actId="1076"/>
        <pc:sldMkLst>
          <pc:docMk/>
          <pc:sldMk cId="0" sldId="5445"/>
        </pc:sldMkLst>
        <pc:picChg chg="mod">
          <ac:chgData name="Wei Li" userId="fae33518c2e5a771" providerId="LiveId" clId="{800C48D3-6013-4C90-B538-8F0F726BC174}" dt="2022-12-18T13:59:29.429" v="201" actId="1076"/>
          <ac:picMkLst>
            <pc:docMk/>
            <pc:sldMk cId="0" sldId="5445"/>
            <ac:picMk id="177" creationId="{00000000-0000-0000-0000-000000000000}"/>
          </ac:picMkLst>
        </pc:picChg>
      </pc:sldChg>
      <pc:sldChg chg="modSp mod">
        <pc:chgData name="Wei Li" userId="fae33518c2e5a771" providerId="LiveId" clId="{800C48D3-6013-4C90-B538-8F0F726BC174}" dt="2022-12-18T13:58:28.192" v="194" actId="27636"/>
        <pc:sldMkLst>
          <pc:docMk/>
          <pc:sldMk cId="0" sldId="5449"/>
        </pc:sldMkLst>
        <pc:spChg chg="mod">
          <ac:chgData name="Wei Li" userId="fae33518c2e5a771" providerId="LiveId" clId="{800C48D3-6013-4C90-B538-8F0F726BC174}" dt="2022-12-18T13:58:28.192" v="194" actId="27636"/>
          <ac:spMkLst>
            <pc:docMk/>
            <pc:sldMk cId="0" sldId="5449"/>
            <ac:spMk id="194" creationId="{00000000-0000-0000-0000-000000000000}"/>
          </ac:spMkLst>
        </pc:spChg>
      </pc:sld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404574583" sldId="2147487715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90698935" sldId="214748771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1453788966" sldId="214748771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85514233" sldId="214748771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152053381" sldId="214748771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959182716" sldId="214748772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8695152" sldId="214748772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1146956" sldId="214748772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790520047" sldId="214748772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848330190" sldId="214748772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412262222" sldId="214748772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395182097" sldId="2147487726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3164508215" sldId="2147487727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205434218" sldId="214748772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905923258" sldId="214748772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614768376" sldId="214748773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82179872" sldId="214748773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043796403" sldId="214748773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108369793" sldId="214748773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287703488" sldId="214748773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62753047" sldId="214748773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443132468" sldId="214748773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075773673" sldId="214748773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266729465" sldId="2147487738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699515598" sldId="2147487739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74356524" sldId="214748774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62788932" sldId="214748774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846988722" sldId="214748774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57880899" sldId="214748774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4102562001" sldId="214748774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53760702" sldId="214748774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588104467" sldId="214748774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709707808" sldId="214748774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49962758" sldId="214748774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386317991" sldId="214748774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02084498" sldId="2147487750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616036206" sldId="2147487751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597852366" sldId="214748775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022275211" sldId="214748775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978011136" sldId="214748775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324508706" sldId="214748775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780593596" sldId="214748775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808465949" sldId="214748775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84613041" sldId="214748775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72001471" sldId="214748775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93059066" sldId="214748776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179092000" sldId="214748776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63355386" sldId="2147487762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31.872" v="66" actId="47"/>
        <pc:sldMasterMkLst>
          <pc:docMk/>
          <pc:sldMasterMk cId="2989883385" sldId="2147487763"/>
        </pc:sldMasterMkLst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295512" sldId="214748776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323734866" sldId="2147487765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308774053" sldId="2147487766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48372729" sldId="2147487767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38527579" sldId="2147487768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5009745" sldId="2147487769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881754312" sldId="2147487770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195464497" sldId="2147487771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735198409" sldId="2147487772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913253097" sldId="2147487773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631302" sldId="214748777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587510752" sldId="2147487775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26.879" v="65" actId="47"/>
        <pc:sldMasterMkLst>
          <pc:docMk/>
          <pc:sldMasterMk cId="3336953466" sldId="2147487776"/>
        </pc:sldMasterMkLst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507392134" sldId="2147487777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356743536" sldId="2147487778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43420569" sldId="2147487779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009216150" sldId="2147487780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2110580195" sldId="2147487781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122410542" sldId="2147487782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223748115" sldId="2147487783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417531584" sldId="2147487784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5166939" sldId="2147487785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269960552" sldId="2147487786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2633515" sldId="2147487787"/>
          </pc:sldLayoutMkLst>
        </pc:sldLayoutChg>
      </pc:sldMasterChg>
      <pc:sldMasterChg chg="del delSldLayout">
        <pc:chgData name="Wei Li" userId="fae33518c2e5a771" providerId="LiveId" clId="{800C48D3-6013-4C90-B538-8F0F726BC174}" dt="2022-12-18T02:50:47.128" v="68" actId="47"/>
        <pc:sldMasterMkLst>
          <pc:docMk/>
          <pc:sldMasterMk cId="3980337985" sldId="2147487788"/>
        </pc:sldMasterMkLst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594246621" sldId="2147487789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174616187" sldId="2147487790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198342149" sldId="2147487791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094459297" sldId="2147487792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205998444" sldId="2147487793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054360280" sldId="2147487794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825349904" sldId="2147487795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887019716" sldId="2147487796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158017963" sldId="2147487797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933482995" sldId="2147487798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287802846" sldId="21474877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958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1985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6477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5076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6208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4042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6984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7941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8697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1955" y="6423497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3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05" r:id="rId1"/>
    <p:sldLayoutId id="2147488406" r:id="rId2"/>
    <p:sldLayoutId id="2147488407" r:id="rId3"/>
    <p:sldLayoutId id="2147488408" r:id="rId4"/>
    <p:sldLayoutId id="2147488409" r:id="rId5"/>
    <p:sldLayoutId id="2147488410" r:id="rId6"/>
    <p:sldLayoutId id="2147488411" r:id="rId7"/>
    <p:sldLayoutId id="2147488412" r:id="rId8"/>
    <p:sldLayoutId id="2147488413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7257"/>
            <a:ext cx="9143986" cy="5143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#1.png" descr="#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#2.png" descr="#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" y="857250"/>
            <a:ext cx="911924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#3.png" descr="#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" y="857250"/>
            <a:ext cx="911924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olo 1"/>
          <p:cNvSpPr txBox="1"/>
          <p:nvPr/>
        </p:nvSpPr>
        <p:spPr>
          <a:xfrm>
            <a:off x="47942" y="1351467"/>
            <a:ext cx="49885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350" kern="0">
                <a:latin typeface="Calibri"/>
                <a:ea typeface="Calibri"/>
                <a:cs typeface="Calibri"/>
                <a:sym typeface="Calibri"/>
              </a:rPr>
              <a:t>Solo 1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7257"/>
            <a:ext cx="9143986" cy="514349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olo 2"/>
          <p:cNvSpPr txBox="1"/>
          <p:nvPr/>
        </p:nvSpPr>
        <p:spPr>
          <a:xfrm>
            <a:off x="47942" y="1351467"/>
            <a:ext cx="49885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350" kern="0">
                <a:latin typeface="Calibri"/>
                <a:ea typeface="Calibri"/>
                <a:cs typeface="Calibri"/>
                <a:sym typeface="Calibri"/>
              </a:rPr>
              <a:t>Solo 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Duet"/>
          <p:cNvSpPr txBox="1"/>
          <p:nvPr/>
        </p:nvSpPr>
        <p:spPr>
          <a:xfrm>
            <a:off x="105092" y="1180017"/>
            <a:ext cx="410688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350" kern="0">
                <a:latin typeface="Calibri"/>
                <a:ea typeface="Calibri"/>
                <a:cs typeface="Calibri"/>
                <a:sym typeface="Calibri"/>
              </a:rPr>
              <a:t>Duet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All"/>
          <p:cNvSpPr txBox="1"/>
          <p:nvPr/>
        </p:nvSpPr>
        <p:spPr>
          <a:xfrm>
            <a:off x="103009" y="1151442"/>
            <a:ext cx="42215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800" kern="0">
                <a:latin typeface="Calibri"/>
                <a:ea typeface="Calibri"/>
                <a:cs typeface="Calibri"/>
                <a:sym typeface="Calibri"/>
              </a:rPr>
              <a:t>All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mf"/>
          <p:cNvSpPr txBox="1"/>
          <p:nvPr/>
        </p:nvSpPr>
        <p:spPr>
          <a:xfrm>
            <a:off x="163135" y="1265742"/>
            <a:ext cx="34318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 i="1"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500" kern="0">
                <a:latin typeface="Calibri"/>
                <a:ea typeface="Calibri"/>
                <a:cs typeface="Calibri"/>
                <a:sym typeface="Calibri"/>
              </a:rPr>
              <a:t>mf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7257"/>
            <a:ext cx="9143986" cy="5143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f"/>
          <p:cNvSpPr txBox="1"/>
          <p:nvPr/>
        </p:nvSpPr>
        <p:spPr>
          <a:xfrm>
            <a:off x="182185" y="1246692"/>
            <a:ext cx="34318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 i="1"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500" kern="0"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  <p:sp>
        <p:nvSpPr>
          <p:cNvPr id="115" name="mf"/>
          <p:cNvSpPr txBox="1"/>
          <p:nvPr/>
        </p:nvSpPr>
        <p:spPr>
          <a:xfrm>
            <a:off x="182185" y="2570667"/>
            <a:ext cx="34318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 i="1"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500" kern="0">
                <a:latin typeface="Calibri"/>
                <a:ea typeface="Calibri"/>
                <a:cs typeface="Calibri"/>
                <a:sym typeface="Calibri"/>
              </a:rPr>
              <a:t>mf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Content Placeholder 4" descr="Content Placeholder 4"/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5" y="858211"/>
            <a:ext cx="9143986" cy="514253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mf"/>
          <p:cNvSpPr txBox="1"/>
          <p:nvPr/>
        </p:nvSpPr>
        <p:spPr>
          <a:xfrm>
            <a:off x="239335" y="2599242"/>
            <a:ext cx="34318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 i="1"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500" kern="0">
                <a:latin typeface="Calibri"/>
                <a:ea typeface="Calibri"/>
                <a:cs typeface="Calibri"/>
                <a:sym typeface="Calibri"/>
              </a:rPr>
              <a:t>mf</a:t>
            </a:r>
          </a:p>
        </p:txBody>
      </p:sp>
      <p:sp>
        <p:nvSpPr>
          <p:cNvPr id="119" name="f"/>
          <p:cNvSpPr txBox="1"/>
          <p:nvPr/>
        </p:nvSpPr>
        <p:spPr>
          <a:xfrm>
            <a:off x="239335" y="1246692"/>
            <a:ext cx="34318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 i="1">
                <a:solidFill>
                  <a:srgbClr val="FFFFFF"/>
                </a:solidFill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500" kern="0"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11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656</cp:revision>
  <dcterms:created xsi:type="dcterms:W3CDTF">2012-02-03T13:37:34Z</dcterms:created>
  <dcterms:modified xsi:type="dcterms:W3CDTF">2023-06-18T20:32:00Z</dcterms:modified>
</cp:coreProperties>
</file>